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6" r:id="rId5"/>
    <p:sldMasterId id="2147483708" r:id="rId6"/>
    <p:sldMasterId id="2147483732" r:id="rId7"/>
    <p:sldMasterId id="2147483747" r:id="rId8"/>
  </p:sldMasterIdLst>
  <p:notesMasterIdLst>
    <p:notesMasterId r:id="rId27"/>
  </p:notesMasterIdLst>
  <p:sldIdLst>
    <p:sldId id="263" r:id="rId9"/>
    <p:sldId id="334" r:id="rId10"/>
    <p:sldId id="2076137077" r:id="rId11"/>
    <p:sldId id="2076137101" r:id="rId12"/>
    <p:sldId id="309" r:id="rId13"/>
    <p:sldId id="2076137066" r:id="rId14"/>
    <p:sldId id="2076137100" r:id="rId15"/>
    <p:sldId id="375" r:id="rId16"/>
    <p:sldId id="2076137064" r:id="rId17"/>
    <p:sldId id="2076137065" r:id="rId18"/>
    <p:sldId id="379" r:id="rId19"/>
    <p:sldId id="275" r:id="rId20"/>
    <p:sldId id="3785" r:id="rId21"/>
    <p:sldId id="3780" r:id="rId22"/>
    <p:sldId id="345" r:id="rId23"/>
    <p:sldId id="2076137104" r:id="rId24"/>
    <p:sldId id="2076137103" r:id="rId25"/>
    <p:sldId id="207613710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AE91F5-1D29-4B12-99ED-17D0AF2B6F88}" v="8" dt="2026-03-25T23:41:33.2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'Donovan, Conor" userId="f16b8fd0-b4db-4313-9f3c-a80a763c9c66" providerId="ADAL" clId="{7B5E567E-3345-4826-AF3E-28476C8A775B}"/>
    <pc:docChg chg="undo custSel addSld delSld modSld">
      <pc:chgData name="O'Donovan, Conor" userId="f16b8fd0-b4db-4313-9f3c-a80a763c9c66" providerId="ADAL" clId="{7B5E567E-3345-4826-AF3E-28476C8A775B}" dt="2026-03-25T23:42:05.893" v="18" actId="1076"/>
      <pc:docMkLst>
        <pc:docMk/>
      </pc:docMkLst>
      <pc:sldChg chg="addSp delSp modSp new mod">
        <pc:chgData name="O'Donovan, Conor" userId="f16b8fd0-b4db-4313-9f3c-a80a763c9c66" providerId="ADAL" clId="{7B5E567E-3345-4826-AF3E-28476C8A775B}" dt="2026-03-25T23:42:05.893" v="18" actId="1076"/>
        <pc:sldMkLst>
          <pc:docMk/>
          <pc:sldMk cId="381764230" sldId="2076137104"/>
        </pc:sldMkLst>
        <pc:spChg chg="add">
          <ac:chgData name="O'Donovan, Conor" userId="f16b8fd0-b4db-4313-9f3c-a80a763c9c66" providerId="ADAL" clId="{7B5E567E-3345-4826-AF3E-28476C8A775B}" dt="2026-03-25T23:38:55.810" v="1"/>
          <ac:spMkLst>
            <pc:docMk/>
            <pc:sldMk cId="381764230" sldId="2076137104"/>
            <ac:spMk id="2" creationId="{2DCC69D1-76AD-FBE1-E426-1337D5625C47}"/>
          </ac:spMkLst>
        </pc:spChg>
        <pc:spChg chg="add del">
          <ac:chgData name="O'Donovan, Conor" userId="f16b8fd0-b4db-4313-9f3c-a80a763c9c66" providerId="ADAL" clId="{7B5E567E-3345-4826-AF3E-28476C8A775B}" dt="2026-03-25T23:39:10.833" v="3" actId="478"/>
          <ac:spMkLst>
            <pc:docMk/>
            <pc:sldMk cId="381764230" sldId="2076137104"/>
            <ac:spMk id="3" creationId="{3A5F964C-7AE6-3E41-EF4B-7565930FD7AB}"/>
          </ac:spMkLst>
        </pc:spChg>
        <pc:spChg chg="add">
          <ac:chgData name="O'Donovan, Conor" userId="f16b8fd0-b4db-4313-9f3c-a80a763c9c66" providerId="ADAL" clId="{7B5E567E-3345-4826-AF3E-28476C8A775B}" dt="2026-03-25T23:40:40.506" v="4"/>
          <ac:spMkLst>
            <pc:docMk/>
            <pc:sldMk cId="381764230" sldId="2076137104"/>
            <ac:spMk id="4" creationId="{1578F590-AF73-A3E8-8861-7C7B08A0017F}"/>
          </ac:spMkLst>
        </pc:spChg>
        <pc:spChg chg="add mod">
          <ac:chgData name="O'Donovan, Conor" userId="f16b8fd0-b4db-4313-9f3c-a80a763c9c66" providerId="ADAL" clId="{7B5E567E-3345-4826-AF3E-28476C8A775B}" dt="2026-03-25T23:42:05.893" v="18" actId="1076"/>
          <ac:spMkLst>
            <pc:docMk/>
            <pc:sldMk cId="381764230" sldId="2076137104"/>
            <ac:spMk id="6" creationId="{1EE8D1EE-582C-47D6-80C0-88567F7304BE}"/>
          </ac:spMkLst>
        </pc:spChg>
        <pc:picChg chg="add mod">
          <ac:chgData name="O'Donovan, Conor" userId="f16b8fd0-b4db-4313-9f3c-a80a763c9c66" providerId="ADAL" clId="{7B5E567E-3345-4826-AF3E-28476C8A775B}" dt="2026-03-25T23:41:33.226" v="9" actId="1076"/>
          <ac:picMkLst>
            <pc:docMk/>
            <pc:sldMk cId="381764230" sldId="2076137104"/>
            <ac:picMk id="2056" creationId="{4F6AA410-E468-66DA-5C8E-2D8AF32390D0}"/>
          </ac:picMkLst>
        </pc:picChg>
      </pc:sldChg>
      <pc:sldChg chg="new del">
        <pc:chgData name="O'Donovan, Conor" userId="f16b8fd0-b4db-4313-9f3c-a80a763c9c66" providerId="ADAL" clId="{7B5E567E-3345-4826-AF3E-28476C8A775B}" dt="2026-03-25T23:40:45.972" v="6" actId="680"/>
        <pc:sldMkLst>
          <pc:docMk/>
          <pc:sldMk cId="1955251938" sldId="207613710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80562B-E31D-426A-ADFD-8BF350392B84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1041B78-C0BF-4354-9098-C62A8C819861}">
      <dgm:prSet/>
      <dgm:spPr/>
      <dgm:t>
        <a:bodyPr/>
        <a:lstStyle/>
        <a:p>
          <a:r>
            <a:rPr lang="en-IE" b="1" i="0" baseline="0" dirty="0"/>
            <a:t>Disruption &amp; fragmentation</a:t>
          </a:r>
          <a:endParaRPr lang="en-US" b="1" dirty="0"/>
        </a:p>
      </dgm:t>
    </dgm:pt>
    <dgm:pt modelId="{2902E20F-F6B8-44A9-8040-5308B679F343}" type="parTrans" cxnId="{77934608-696B-4345-9B36-1DFB917CD6F8}">
      <dgm:prSet/>
      <dgm:spPr/>
      <dgm:t>
        <a:bodyPr/>
        <a:lstStyle/>
        <a:p>
          <a:endParaRPr lang="en-US"/>
        </a:p>
      </dgm:t>
    </dgm:pt>
    <dgm:pt modelId="{1E133775-B01B-4CD3-98A7-BB7C81C55FF3}" type="sibTrans" cxnId="{77934608-696B-4345-9B36-1DFB917CD6F8}">
      <dgm:prSet/>
      <dgm:spPr/>
      <dgm:t>
        <a:bodyPr/>
        <a:lstStyle/>
        <a:p>
          <a:endParaRPr lang="en-US"/>
        </a:p>
      </dgm:t>
    </dgm:pt>
    <dgm:pt modelId="{326ED744-CCF8-497F-83F5-02C16BB91528}">
      <dgm:prSet/>
      <dgm:spPr/>
      <dgm:t>
        <a:bodyPr/>
        <a:lstStyle/>
        <a:p>
          <a:r>
            <a:rPr lang="en-IE" b="1" i="0" baseline="0" dirty="0"/>
            <a:t>Localisation</a:t>
          </a:r>
          <a:endParaRPr lang="en-US" b="1" i="0" dirty="0"/>
        </a:p>
      </dgm:t>
    </dgm:pt>
    <dgm:pt modelId="{C3A3D01F-5272-4994-9E00-1DBFBBB9E649}" type="parTrans" cxnId="{C5CDD375-B7BA-48D8-8017-50F853991AC1}">
      <dgm:prSet/>
      <dgm:spPr/>
      <dgm:t>
        <a:bodyPr/>
        <a:lstStyle/>
        <a:p>
          <a:endParaRPr lang="en-US"/>
        </a:p>
      </dgm:t>
    </dgm:pt>
    <dgm:pt modelId="{A1C0FE16-0198-4493-8D9A-3000E7CA62B4}" type="sibTrans" cxnId="{C5CDD375-B7BA-48D8-8017-50F853991AC1}">
      <dgm:prSet/>
      <dgm:spPr/>
      <dgm:t>
        <a:bodyPr/>
        <a:lstStyle/>
        <a:p>
          <a:endParaRPr lang="en-US"/>
        </a:p>
      </dgm:t>
    </dgm:pt>
    <dgm:pt modelId="{9EB12B72-B6C9-4DE3-B826-2129CEEBBD88}">
      <dgm:prSet/>
      <dgm:spPr/>
      <dgm:t>
        <a:bodyPr/>
        <a:lstStyle/>
        <a:p>
          <a:r>
            <a:rPr lang="en-IE" b="1" i="0" baseline="0" dirty="0"/>
            <a:t>Resilience</a:t>
          </a:r>
          <a:r>
            <a:rPr lang="en-IE" b="0" i="0" baseline="0" dirty="0"/>
            <a:t> -higher inventory; flexible, diversified supply chains to manage disruption</a:t>
          </a:r>
          <a:endParaRPr lang="en-US" dirty="0"/>
        </a:p>
      </dgm:t>
    </dgm:pt>
    <dgm:pt modelId="{1788D113-CE6F-4BB0-8D95-D4A611547C66}" type="parTrans" cxnId="{2F022492-4C68-420B-B6C4-C60891353B94}">
      <dgm:prSet/>
      <dgm:spPr/>
      <dgm:t>
        <a:bodyPr/>
        <a:lstStyle/>
        <a:p>
          <a:endParaRPr lang="en-US"/>
        </a:p>
      </dgm:t>
    </dgm:pt>
    <dgm:pt modelId="{9DAD0758-5489-4838-A732-F7987225F70F}" type="sibTrans" cxnId="{2F022492-4C68-420B-B6C4-C60891353B94}">
      <dgm:prSet/>
      <dgm:spPr/>
      <dgm:t>
        <a:bodyPr/>
        <a:lstStyle/>
        <a:p>
          <a:endParaRPr lang="en-US"/>
        </a:p>
      </dgm:t>
    </dgm:pt>
    <dgm:pt modelId="{4B405CAC-FEF3-4050-8F7C-B0E44138DB4B}">
      <dgm:prSet/>
      <dgm:spPr/>
      <dgm:t>
        <a:bodyPr/>
        <a:lstStyle/>
        <a:p>
          <a:r>
            <a:rPr lang="en-IE" b="1" i="0" baseline="0" dirty="0"/>
            <a:t>Market Diversification</a:t>
          </a:r>
          <a:endParaRPr lang="en-US" dirty="0"/>
        </a:p>
      </dgm:t>
    </dgm:pt>
    <dgm:pt modelId="{F97DEF51-BC4F-4FEA-88FA-3EBBD758CA68}" type="parTrans" cxnId="{2F538E28-8203-4C8A-B670-896F3EE9DC0A}">
      <dgm:prSet/>
      <dgm:spPr/>
      <dgm:t>
        <a:bodyPr/>
        <a:lstStyle/>
        <a:p>
          <a:endParaRPr lang="en-US"/>
        </a:p>
      </dgm:t>
    </dgm:pt>
    <dgm:pt modelId="{25BC7AD3-DD10-42D6-AB1D-021BC0939EDB}" type="sibTrans" cxnId="{2F538E28-8203-4C8A-B670-896F3EE9DC0A}">
      <dgm:prSet/>
      <dgm:spPr/>
      <dgm:t>
        <a:bodyPr/>
        <a:lstStyle/>
        <a:p>
          <a:endParaRPr lang="en-US"/>
        </a:p>
      </dgm:t>
    </dgm:pt>
    <dgm:pt modelId="{C6C7E25D-F720-4931-923D-31E950396406}">
      <dgm:prSet/>
      <dgm:spPr/>
      <dgm:t>
        <a:bodyPr/>
        <a:lstStyle/>
        <a:p>
          <a:r>
            <a:rPr lang="en-IE" b="1" i="0" baseline="0" dirty="0"/>
            <a:t>Resource scarcity </a:t>
          </a:r>
          <a:r>
            <a:rPr lang="en-IE" b="0" i="0" baseline="0" dirty="0"/>
            <a:t>– </a:t>
          </a:r>
          <a:r>
            <a:rPr lang="en-IE" b="1" i="0" baseline="0" dirty="0"/>
            <a:t>copper</a:t>
          </a:r>
          <a:r>
            <a:rPr lang="en-IE" b="0" i="0" baseline="0" dirty="0"/>
            <a:t>, critical rare earth minerals, water </a:t>
          </a:r>
          <a:endParaRPr lang="en-US" dirty="0"/>
        </a:p>
      </dgm:t>
    </dgm:pt>
    <dgm:pt modelId="{CBC686FC-58C1-45D1-A8E3-C79247CCB317}" type="parTrans" cxnId="{3DB8BC64-9458-43A1-87F9-19312655815C}">
      <dgm:prSet/>
      <dgm:spPr/>
      <dgm:t>
        <a:bodyPr/>
        <a:lstStyle/>
        <a:p>
          <a:endParaRPr lang="en-US"/>
        </a:p>
      </dgm:t>
    </dgm:pt>
    <dgm:pt modelId="{1A2F9654-4595-411B-94E0-D8244D3B96B4}" type="sibTrans" cxnId="{3DB8BC64-9458-43A1-87F9-19312655815C}">
      <dgm:prSet/>
      <dgm:spPr/>
      <dgm:t>
        <a:bodyPr/>
        <a:lstStyle/>
        <a:p>
          <a:endParaRPr lang="en-US"/>
        </a:p>
      </dgm:t>
    </dgm:pt>
    <dgm:pt modelId="{05FAC657-1676-488F-9B90-E4CD7771D1B5}" type="pres">
      <dgm:prSet presAssocID="{D980562B-E31D-426A-ADFD-8BF350392B84}" presName="outerComposite" presStyleCnt="0">
        <dgm:presLayoutVars>
          <dgm:chMax val="5"/>
          <dgm:dir/>
          <dgm:resizeHandles val="exact"/>
        </dgm:presLayoutVars>
      </dgm:prSet>
      <dgm:spPr/>
    </dgm:pt>
    <dgm:pt modelId="{A552A07A-3DC1-4759-99B7-CAC8F9204684}" type="pres">
      <dgm:prSet presAssocID="{D980562B-E31D-426A-ADFD-8BF350392B84}" presName="dummyMaxCanvas" presStyleCnt="0">
        <dgm:presLayoutVars/>
      </dgm:prSet>
      <dgm:spPr/>
    </dgm:pt>
    <dgm:pt modelId="{5E844BEF-6E26-43F8-A306-D30C9C1E136D}" type="pres">
      <dgm:prSet presAssocID="{D980562B-E31D-426A-ADFD-8BF350392B84}" presName="FiveNodes_1" presStyleLbl="node1" presStyleIdx="0" presStyleCnt="5">
        <dgm:presLayoutVars>
          <dgm:bulletEnabled val="1"/>
        </dgm:presLayoutVars>
      </dgm:prSet>
      <dgm:spPr/>
    </dgm:pt>
    <dgm:pt modelId="{2794923B-C00F-475B-9BF5-4454CC625CD7}" type="pres">
      <dgm:prSet presAssocID="{D980562B-E31D-426A-ADFD-8BF350392B84}" presName="FiveNodes_2" presStyleLbl="node1" presStyleIdx="1" presStyleCnt="5">
        <dgm:presLayoutVars>
          <dgm:bulletEnabled val="1"/>
        </dgm:presLayoutVars>
      </dgm:prSet>
      <dgm:spPr/>
    </dgm:pt>
    <dgm:pt modelId="{AFE04106-C240-42BA-A978-76901D239471}" type="pres">
      <dgm:prSet presAssocID="{D980562B-E31D-426A-ADFD-8BF350392B84}" presName="FiveNodes_3" presStyleLbl="node1" presStyleIdx="2" presStyleCnt="5">
        <dgm:presLayoutVars>
          <dgm:bulletEnabled val="1"/>
        </dgm:presLayoutVars>
      </dgm:prSet>
      <dgm:spPr/>
    </dgm:pt>
    <dgm:pt modelId="{4475F3C1-6DC5-4893-8607-1B0CE39F70F3}" type="pres">
      <dgm:prSet presAssocID="{D980562B-E31D-426A-ADFD-8BF350392B84}" presName="FiveNodes_4" presStyleLbl="node1" presStyleIdx="3" presStyleCnt="5">
        <dgm:presLayoutVars>
          <dgm:bulletEnabled val="1"/>
        </dgm:presLayoutVars>
      </dgm:prSet>
      <dgm:spPr/>
    </dgm:pt>
    <dgm:pt modelId="{713F1F08-58EF-40FA-925D-24872FD2D584}" type="pres">
      <dgm:prSet presAssocID="{D980562B-E31D-426A-ADFD-8BF350392B84}" presName="FiveNodes_5" presStyleLbl="node1" presStyleIdx="4" presStyleCnt="5">
        <dgm:presLayoutVars>
          <dgm:bulletEnabled val="1"/>
        </dgm:presLayoutVars>
      </dgm:prSet>
      <dgm:spPr/>
    </dgm:pt>
    <dgm:pt modelId="{D4E9EFD5-FC1F-453A-B1F7-7BB227DBEA6A}" type="pres">
      <dgm:prSet presAssocID="{D980562B-E31D-426A-ADFD-8BF350392B84}" presName="FiveConn_1-2" presStyleLbl="fgAccFollowNode1" presStyleIdx="0" presStyleCnt="4">
        <dgm:presLayoutVars>
          <dgm:bulletEnabled val="1"/>
        </dgm:presLayoutVars>
      </dgm:prSet>
      <dgm:spPr/>
    </dgm:pt>
    <dgm:pt modelId="{77F5D8F4-C27F-4759-A556-F83731EE928F}" type="pres">
      <dgm:prSet presAssocID="{D980562B-E31D-426A-ADFD-8BF350392B84}" presName="FiveConn_2-3" presStyleLbl="fgAccFollowNode1" presStyleIdx="1" presStyleCnt="4">
        <dgm:presLayoutVars>
          <dgm:bulletEnabled val="1"/>
        </dgm:presLayoutVars>
      </dgm:prSet>
      <dgm:spPr/>
    </dgm:pt>
    <dgm:pt modelId="{0597BA0A-5B1C-49A7-AB9C-3AB768DAC0F5}" type="pres">
      <dgm:prSet presAssocID="{D980562B-E31D-426A-ADFD-8BF350392B84}" presName="FiveConn_3-4" presStyleLbl="fgAccFollowNode1" presStyleIdx="2" presStyleCnt="4">
        <dgm:presLayoutVars>
          <dgm:bulletEnabled val="1"/>
        </dgm:presLayoutVars>
      </dgm:prSet>
      <dgm:spPr/>
    </dgm:pt>
    <dgm:pt modelId="{F2CF5A64-8122-4ACE-98AC-56CA3AE15ED8}" type="pres">
      <dgm:prSet presAssocID="{D980562B-E31D-426A-ADFD-8BF350392B84}" presName="FiveConn_4-5" presStyleLbl="fgAccFollowNode1" presStyleIdx="3" presStyleCnt="4">
        <dgm:presLayoutVars>
          <dgm:bulletEnabled val="1"/>
        </dgm:presLayoutVars>
      </dgm:prSet>
      <dgm:spPr/>
    </dgm:pt>
    <dgm:pt modelId="{7F8F3AF1-70E2-46EE-AB7F-F41E2A653555}" type="pres">
      <dgm:prSet presAssocID="{D980562B-E31D-426A-ADFD-8BF350392B84}" presName="FiveNodes_1_text" presStyleLbl="node1" presStyleIdx="4" presStyleCnt="5">
        <dgm:presLayoutVars>
          <dgm:bulletEnabled val="1"/>
        </dgm:presLayoutVars>
      </dgm:prSet>
      <dgm:spPr/>
    </dgm:pt>
    <dgm:pt modelId="{7D1C7015-60BB-48BC-83F2-9303E7F6A58D}" type="pres">
      <dgm:prSet presAssocID="{D980562B-E31D-426A-ADFD-8BF350392B84}" presName="FiveNodes_2_text" presStyleLbl="node1" presStyleIdx="4" presStyleCnt="5">
        <dgm:presLayoutVars>
          <dgm:bulletEnabled val="1"/>
        </dgm:presLayoutVars>
      </dgm:prSet>
      <dgm:spPr/>
    </dgm:pt>
    <dgm:pt modelId="{FB71F468-50EC-40F1-88F3-53F12E6BA7F8}" type="pres">
      <dgm:prSet presAssocID="{D980562B-E31D-426A-ADFD-8BF350392B84}" presName="FiveNodes_3_text" presStyleLbl="node1" presStyleIdx="4" presStyleCnt="5">
        <dgm:presLayoutVars>
          <dgm:bulletEnabled val="1"/>
        </dgm:presLayoutVars>
      </dgm:prSet>
      <dgm:spPr/>
    </dgm:pt>
    <dgm:pt modelId="{A0CF95A6-6FF9-4247-9D77-CF256E1F33B5}" type="pres">
      <dgm:prSet presAssocID="{D980562B-E31D-426A-ADFD-8BF350392B84}" presName="FiveNodes_4_text" presStyleLbl="node1" presStyleIdx="4" presStyleCnt="5">
        <dgm:presLayoutVars>
          <dgm:bulletEnabled val="1"/>
        </dgm:presLayoutVars>
      </dgm:prSet>
      <dgm:spPr/>
    </dgm:pt>
    <dgm:pt modelId="{08DE4A85-BB3E-43EE-BEFA-EE820FA4AF7C}" type="pres">
      <dgm:prSet presAssocID="{D980562B-E31D-426A-ADFD-8BF350392B8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7934608-696B-4345-9B36-1DFB917CD6F8}" srcId="{D980562B-E31D-426A-ADFD-8BF350392B84}" destId="{51041B78-C0BF-4354-9098-C62A8C819861}" srcOrd="0" destOrd="0" parTransId="{2902E20F-F6B8-44A9-8040-5308B679F343}" sibTransId="{1E133775-B01B-4CD3-98A7-BB7C81C55FF3}"/>
    <dgm:cxn modelId="{9FE6C71C-AAE1-4613-B209-4406A83C6B9B}" type="presOf" srcId="{4B405CAC-FEF3-4050-8F7C-B0E44138DB4B}" destId="{4475F3C1-6DC5-4893-8607-1B0CE39F70F3}" srcOrd="0" destOrd="0" presId="urn:microsoft.com/office/officeart/2005/8/layout/vProcess5"/>
    <dgm:cxn modelId="{2F538E28-8203-4C8A-B670-896F3EE9DC0A}" srcId="{D980562B-E31D-426A-ADFD-8BF350392B84}" destId="{4B405CAC-FEF3-4050-8F7C-B0E44138DB4B}" srcOrd="3" destOrd="0" parTransId="{F97DEF51-BC4F-4FEA-88FA-3EBBD758CA68}" sibTransId="{25BC7AD3-DD10-42D6-AB1D-021BC0939EDB}"/>
    <dgm:cxn modelId="{54D8582B-C458-401B-BA0A-AB24F6C6F523}" type="presOf" srcId="{C6C7E25D-F720-4931-923D-31E950396406}" destId="{713F1F08-58EF-40FA-925D-24872FD2D584}" srcOrd="0" destOrd="0" presId="urn:microsoft.com/office/officeart/2005/8/layout/vProcess5"/>
    <dgm:cxn modelId="{3AC4362D-C3BC-4A0D-A126-51C7C942F398}" type="presOf" srcId="{1E133775-B01B-4CD3-98A7-BB7C81C55FF3}" destId="{D4E9EFD5-FC1F-453A-B1F7-7BB227DBEA6A}" srcOrd="0" destOrd="0" presId="urn:microsoft.com/office/officeart/2005/8/layout/vProcess5"/>
    <dgm:cxn modelId="{ACB21260-EA8D-476F-98EB-D3D718268FBD}" type="presOf" srcId="{9EB12B72-B6C9-4DE3-B826-2129CEEBBD88}" destId="{FB71F468-50EC-40F1-88F3-53F12E6BA7F8}" srcOrd="1" destOrd="0" presId="urn:microsoft.com/office/officeart/2005/8/layout/vProcess5"/>
    <dgm:cxn modelId="{3DB8BC64-9458-43A1-87F9-19312655815C}" srcId="{D980562B-E31D-426A-ADFD-8BF350392B84}" destId="{C6C7E25D-F720-4931-923D-31E950396406}" srcOrd="4" destOrd="0" parTransId="{CBC686FC-58C1-45D1-A8E3-C79247CCB317}" sibTransId="{1A2F9654-4595-411B-94E0-D8244D3B96B4}"/>
    <dgm:cxn modelId="{3CFDE267-4EB8-4D4E-9F9A-FEE0DE82FEBE}" type="presOf" srcId="{25BC7AD3-DD10-42D6-AB1D-021BC0939EDB}" destId="{F2CF5A64-8122-4ACE-98AC-56CA3AE15ED8}" srcOrd="0" destOrd="0" presId="urn:microsoft.com/office/officeart/2005/8/layout/vProcess5"/>
    <dgm:cxn modelId="{C5CDD375-B7BA-48D8-8017-50F853991AC1}" srcId="{D980562B-E31D-426A-ADFD-8BF350392B84}" destId="{326ED744-CCF8-497F-83F5-02C16BB91528}" srcOrd="1" destOrd="0" parTransId="{C3A3D01F-5272-4994-9E00-1DBFBBB9E649}" sibTransId="{A1C0FE16-0198-4493-8D9A-3000E7CA62B4}"/>
    <dgm:cxn modelId="{573F9859-20D0-4888-B964-814446FF4C38}" type="presOf" srcId="{C6C7E25D-F720-4931-923D-31E950396406}" destId="{08DE4A85-BB3E-43EE-BEFA-EE820FA4AF7C}" srcOrd="1" destOrd="0" presId="urn:microsoft.com/office/officeart/2005/8/layout/vProcess5"/>
    <dgm:cxn modelId="{7409B17A-E722-4D95-8CE1-48814A49C946}" type="presOf" srcId="{D980562B-E31D-426A-ADFD-8BF350392B84}" destId="{05FAC657-1676-488F-9B90-E4CD7771D1B5}" srcOrd="0" destOrd="0" presId="urn:microsoft.com/office/officeart/2005/8/layout/vProcess5"/>
    <dgm:cxn modelId="{2F022492-4C68-420B-B6C4-C60891353B94}" srcId="{D980562B-E31D-426A-ADFD-8BF350392B84}" destId="{9EB12B72-B6C9-4DE3-B826-2129CEEBBD88}" srcOrd="2" destOrd="0" parTransId="{1788D113-CE6F-4BB0-8D95-D4A611547C66}" sibTransId="{9DAD0758-5489-4838-A732-F7987225F70F}"/>
    <dgm:cxn modelId="{A66417A3-1367-47A7-B9A5-ED8721A5C8AA}" type="presOf" srcId="{51041B78-C0BF-4354-9098-C62A8C819861}" destId="{7F8F3AF1-70E2-46EE-AB7F-F41E2A653555}" srcOrd="1" destOrd="0" presId="urn:microsoft.com/office/officeart/2005/8/layout/vProcess5"/>
    <dgm:cxn modelId="{B7BC7FBA-937C-4192-961F-94F8A4BA9BDB}" type="presOf" srcId="{A1C0FE16-0198-4493-8D9A-3000E7CA62B4}" destId="{77F5D8F4-C27F-4759-A556-F83731EE928F}" srcOrd="0" destOrd="0" presId="urn:microsoft.com/office/officeart/2005/8/layout/vProcess5"/>
    <dgm:cxn modelId="{74B274C6-E202-4198-9B70-3A6FFA6DEDD7}" type="presOf" srcId="{51041B78-C0BF-4354-9098-C62A8C819861}" destId="{5E844BEF-6E26-43F8-A306-D30C9C1E136D}" srcOrd="0" destOrd="0" presId="urn:microsoft.com/office/officeart/2005/8/layout/vProcess5"/>
    <dgm:cxn modelId="{712839D1-605C-4120-9175-62E8ECC2CFEE}" type="presOf" srcId="{9DAD0758-5489-4838-A732-F7987225F70F}" destId="{0597BA0A-5B1C-49A7-AB9C-3AB768DAC0F5}" srcOrd="0" destOrd="0" presId="urn:microsoft.com/office/officeart/2005/8/layout/vProcess5"/>
    <dgm:cxn modelId="{4A3974D1-4099-4754-92D1-1B933C94E980}" type="presOf" srcId="{326ED744-CCF8-497F-83F5-02C16BB91528}" destId="{7D1C7015-60BB-48BC-83F2-9303E7F6A58D}" srcOrd="1" destOrd="0" presId="urn:microsoft.com/office/officeart/2005/8/layout/vProcess5"/>
    <dgm:cxn modelId="{422ED1DD-D401-4BA9-946D-86A072CE5D8B}" type="presOf" srcId="{326ED744-CCF8-497F-83F5-02C16BB91528}" destId="{2794923B-C00F-475B-9BF5-4454CC625CD7}" srcOrd="0" destOrd="0" presId="urn:microsoft.com/office/officeart/2005/8/layout/vProcess5"/>
    <dgm:cxn modelId="{3B57BCF2-B230-4D0A-8EDB-65B343B2B7C2}" type="presOf" srcId="{9EB12B72-B6C9-4DE3-B826-2129CEEBBD88}" destId="{AFE04106-C240-42BA-A978-76901D239471}" srcOrd="0" destOrd="0" presId="urn:microsoft.com/office/officeart/2005/8/layout/vProcess5"/>
    <dgm:cxn modelId="{E87633F6-4B5A-4C94-8395-EECB767F3932}" type="presOf" srcId="{4B405CAC-FEF3-4050-8F7C-B0E44138DB4B}" destId="{A0CF95A6-6FF9-4247-9D77-CF256E1F33B5}" srcOrd="1" destOrd="0" presId="urn:microsoft.com/office/officeart/2005/8/layout/vProcess5"/>
    <dgm:cxn modelId="{7952A374-3C0F-4B5F-A524-4A574F067765}" type="presParOf" srcId="{05FAC657-1676-488F-9B90-E4CD7771D1B5}" destId="{A552A07A-3DC1-4759-99B7-CAC8F9204684}" srcOrd="0" destOrd="0" presId="urn:microsoft.com/office/officeart/2005/8/layout/vProcess5"/>
    <dgm:cxn modelId="{54D829D6-4A02-4321-8AD7-618CE167EE91}" type="presParOf" srcId="{05FAC657-1676-488F-9B90-E4CD7771D1B5}" destId="{5E844BEF-6E26-43F8-A306-D30C9C1E136D}" srcOrd="1" destOrd="0" presId="urn:microsoft.com/office/officeart/2005/8/layout/vProcess5"/>
    <dgm:cxn modelId="{6340A590-D8C3-4533-805A-B868A296F5F6}" type="presParOf" srcId="{05FAC657-1676-488F-9B90-E4CD7771D1B5}" destId="{2794923B-C00F-475B-9BF5-4454CC625CD7}" srcOrd="2" destOrd="0" presId="urn:microsoft.com/office/officeart/2005/8/layout/vProcess5"/>
    <dgm:cxn modelId="{E33F19BD-7990-4F73-BE41-57733B50622D}" type="presParOf" srcId="{05FAC657-1676-488F-9B90-E4CD7771D1B5}" destId="{AFE04106-C240-42BA-A978-76901D239471}" srcOrd="3" destOrd="0" presId="urn:microsoft.com/office/officeart/2005/8/layout/vProcess5"/>
    <dgm:cxn modelId="{1311C31D-82B3-483C-B0C1-89F85B95AE1C}" type="presParOf" srcId="{05FAC657-1676-488F-9B90-E4CD7771D1B5}" destId="{4475F3C1-6DC5-4893-8607-1B0CE39F70F3}" srcOrd="4" destOrd="0" presId="urn:microsoft.com/office/officeart/2005/8/layout/vProcess5"/>
    <dgm:cxn modelId="{B195D724-861E-424B-A7D3-CBA2B844D028}" type="presParOf" srcId="{05FAC657-1676-488F-9B90-E4CD7771D1B5}" destId="{713F1F08-58EF-40FA-925D-24872FD2D584}" srcOrd="5" destOrd="0" presId="urn:microsoft.com/office/officeart/2005/8/layout/vProcess5"/>
    <dgm:cxn modelId="{69999008-0214-409B-85E3-178511618C50}" type="presParOf" srcId="{05FAC657-1676-488F-9B90-E4CD7771D1B5}" destId="{D4E9EFD5-FC1F-453A-B1F7-7BB227DBEA6A}" srcOrd="6" destOrd="0" presId="urn:microsoft.com/office/officeart/2005/8/layout/vProcess5"/>
    <dgm:cxn modelId="{BBE5B260-51C7-46BF-BEB6-F3CE7CB58F5E}" type="presParOf" srcId="{05FAC657-1676-488F-9B90-E4CD7771D1B5}" destId="{77F5D8F4-C27F-4759-A556-F83731EE928F}" srcOrd="7" destOrd="0" presId="urn:microsoft.com/office/officeart/2005/8/layout/vProcess5"/>
    <dgm:cxn modelId="{DA853A88-062E-4AF0-AB94-14AE0727B805}" type="presParOf" srcId="{05FAC657-1676-488F-9B90-E4CD7771D1B5}" destId="{0597BA0A-5B1C-49A7-AB9C-3AB768DAC0F5}" srcOrd="8" destOrd="0" presId="urn:microsoft.com/office/officeart/2005/8/layout/vProcess5"/>
    <dgm:cxn modelId="{6934EB10-FD52-4716-A6C1-B57CB3D1A149}" type="presParOf" srcId="{05FAC657-1676-488F-9B90-E4CD7771D1B5}" destId="{F2CF5A64-8122-4ACE-98AC-56CA3AE15ED8}" srcOrd="9" destOrd="0" presId="urn:microsoft.com/office/officeart/2005/8/layout/vProcess5"/>
    <dgm:cxn modelId="{3B834A20-6A4B-4494-9229-AFDC320D8AC6}" type="presParOf" srcId="{05FAC657-1676-488F-9B90-E4CD7771D1B5}" destId="{7F8F3AF1-70E2-46EE-AB7F-F41E2A653555}" srcOrd="10" destOrd="0" presId="urn:microsoft.com/office/officeart/2005/8/layout/vProcess5"/>
    <dgm:cxn modelId="{EEBBA1C3-AE04-4A73-8873-65B1F463A1EC}" type="presParOf" srcId="{05FAC657-1676-488F-9B90-E4CD7771D1B5}" destId="{7D1C7015-60BB-48BC-83F2-9303E7F6A58D}" srcOrd="11" destOrd="0" presId="urn:microsoft.com/office/officeart/2005/8/layout/vProcess5"/>
    <dgm:cxn modelId="{2470D7E6-CBE1-4B80-8592-42EFFC7B15FD}" type="presParOf" srcId="{05FAC657-1676-488F-9B90-E4CD7771D1B5}" destId="{FB71F468-50EC-40F1-88F3-53F12E6BA7F8}" srcOrd="12" destOrd="0" presId="urn:microsoft.com/office/officeart/2005/8/layout/vProcess5"/>
    <dgm:cxn modelId="{AFD27F0E-75C3-4018-B53F-F072F9075A38}" type="presParOf" srcId="{05FAC657-1676-488F-9B90-E4CD7771D1B5}" destId="{A0CF95A6-6FF9-4247-9D77-CF256E1F33B5}" srcOrd="13" destOrd="0" presId="urn:microsoft.com/office/officeart/2005/8/layout/vProcess5"/>
    <dgm:cxn modelId="{32FA6CE4-D3BF-4372-85A2-96A4C4CF567C}" type="presParOf" srcId="{05FAC657-1676-488F-9B90-E4CD7771D1B5}" destId="{08DE4A85-BB3E-43EE-BEFA-EE820FA4AF7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44BEF-6E26-43F8-A306-D30C9C1E136D}">
      <dsp:nvSpPr>
        <dsp:cNvPr id="0" name=""/>
        <dsp:cNvSpPr/>
      </dsp:nvSpPr>
      <dsp:spPr>
        <a:xfrm>
          <a:off x="0" y="0"/>
          <a:ext cx="8363619" cy="8200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b="1" i="0" kern="1200" baseline="0" dirty="0"/>
            <a:t>Disruption &amp; fragmentation</a:t>
          </a:r>
          <a:endParaRPr lang="en-US" sz="2200" b="1" kern="1200" dirty="0"/>
        </a:p>
      </dsp:txBody>
      <dsp:txXfrm>
        <a:off x="24020" y="24020"/>
        <a:ext cx="7382719" cy="772057"/>
      </dsp:txXfrm>
    </dsp:sp>
    <dsp:sp modelId="{2794923B-C00F-475B-9BF5-4454CC625CD7}">
      <dsp:nvSpPr>
        <dsp:cNvPr id="0" name=""/>
        <dsp:cNvSpPr/>
      </dsp:nvSpPr>
      <dsp:spPr>
        <a:xfrm>
          <a:off x="624556" y="933999"/>
          <a:ext cx="8363619" cy="820097"/>
        </a:xfrm>
        <a:prstGeom prst="roundRect">
          <a:avLst>
            <a:gd name="adj" fmla="val 10000"/>
          </a:avLst>
        </a:prstGeom>
        <a:solidFill>
          <a:schemeClr val="accent3">
            <a:hueOff val="326615"/>
            <a:satOff val="0"/>
            <a:lumOff val="-42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b="1" i="0" kern="1200" baseline="0" dirty="0"/>
            <a:t>Localisation</a:t>
          </a:r>
          <a:endParaRPr lang="en-US" sz="2200" b="1" i="0" kern="1200" dirty="0"/>
        </a:p>
      </dsp:txBody>
      <dsp:txXfrm>
        <a:off x="648576" y="958019"/>
        <a:ext cx="7157960" cy="772057"/>
      </dsp:txXfrm>
    </dsp:sp>
    <dsp:sp modelId="{AFE04106-C240-42BA-A978-76901D239471}">
      <dsp:nvSpPr>
        <dsp:cNvPr id="0" name=""/>
        <dsp:cNvSpPr/>
      </dsp:nvSpPr>
      <dsp:spPr>
        <a:xfrm>
          <a:off x="1249112" y="1867998"/>
          <a:ext cx="8363619" cy="820097"/>
        </a:xfrm>
        <a:prstGeom prst="roundRect">
          <a:avLst>
            <a:gd name="adj" fmla="val 10000"/>
          </a:avLst>
        </a:prstGeom>
        <a:solidFill>
          <a:schemeClr val="accent3">
            <a:hueOff val="653229"/>
            <a:satOff val="0"/>
            <a:lumOff val="-85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b="1" i="0" kern="1200" baseline="0" dirty="0"/>
            <a:t>Resilience</a:t>
          </a:r>
          <a:r>
            <a:rPr lang="en-IE" sz="2200" b="0" i="0" kern="1200" baseline="0" dirty="0"/>
            <a:t> -higher inventory; flexible, diversified supply chains to manage disruption</a:t>
          </a:r>
          <a:endParaRPr lang="en-US" sz="2200" kern="1200" dirty="0"/>
        </a:p>
      </dsp:txBody>
      <dsp:txXfrm>
        <a:off x="1273132" y="1892018"/>
        <a:ext cx="7157960" cy="772057"/>
      </dsp:txXfrm>
    </dsp:sp>
    <dsp:sp modelId="{4475F3C1-6DC5-4893-8607-1B0CE39F70F3}">
      <dsp:nvSpPr>
        <dsp:cNvPr id="0" name=""/>
        <dsp:cNvSpPr/>
      </dsp:nvSpPr>
      <dsp:spPr>
        <a:xfrm>
          <a:off x="1873668" y="2801998"/>
          <a:ext cx="8363619" cy="820097"/>
        </a:xfrm>
        <a:prstGeom prst="roundRect">
          <a:avLst>
            <a:gd name="adj" fmla="val 10000"/>
          </a:avLst>
        </a:prstGeom>
        <a:solidFill>
          <a:schemeClr val="accent3">
            <a:hueOff val="979844"/>
            <a:satOff val="0"/>
            <a:lumOff val="-127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b="1" i="0" kern="1200" baseline="0" dirty="0"/>
            <a:t>Market Diversification</a:t>
          </a:r>
          <a:endParaRPr lang="en-US" sz="2200" kern="1200" dirty="0"/>
        </a:p>
      </dsp:txBody>
      <dsp:txXfrm>
        <a:off x="1897688" y="2826018"/>
        <a:ext cx="7157960" cy="772057"/>
      </dsp:txXfrm>
    </dsp:sp>
    <dsp:sp modelId="{713F1F08-58EF-40FA-925D-24872FD2D584}">
      <dsp:nvSpPr>
        <dsp:cNvPr id="0" name=""/>
        <dsp:cNvSpPr/>
      </dsp:nvSpPr>
      <dsp:spPr>
        <a:xfrm>
          <a:off x="2498224" y="3735997"/>
          <a:ext cx="8363619" cy="820097"/>
        </a:xfrm>
        <a:prstGeom prst="roundRect">
          <a:avLst>
            <a:gd name="adj" fmla="val 10000"/>
          </a:avLst>
        </a:prstGeom>
        <a:solidFill>
          <a:schemeClr val="accent3">
            <a:hueOff val="1306458"/>
            <a:satOff val="0"/>
            <a:lumOff val="-1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b="1" i="0" kern="1200" baseline="0" dirty="0"/>
            <a:t>Resource scarcity </a:t>
          </a:r>
          <a:r>
            <a:rPr lang="en-IE" sz="2200" b="0" i="0" kern="1200" baseline="0" dirty="0"/>
            <a:t>– </a:t>
          </a:r>
          <a:r>
            <a:rPr lang="en-IE" sz="2200" b="1" i="0" kern="1200" baseline="0" dirty="0"/>
            <a:t>copper</a:t>
          </a:r>
          <a:r>
            <a:rPr lang="en-IE" sz="2200" b="0" i="0" kern="1200" baseline="0" dirty="0"/>
            <a:t>, critical rare earth minerals, water </a:t>
          </a:r>
          <a:endParaRPr lang="en-US" sz="2200" kern="1200" dirty="0"/>
        </a:p>
      </dsp:txBody>
      <dsp:txXfrm>
        <a:off x="2522244" y="3760017"/>
        <a:ext cx="7157960" cy="772057"/>
      </dsp:txXfrm>
    </dsp:sp>
    <dsp:sp modelId="{D4E9EFD5-FC1F-453A-B1F7-7BB227DBEA6A}">
      <dsp:nvSpPr>
        <dsp:cNvPr id="0" name=""/>
        <dsp:cNvSpPr/>
      </dsp:nvSpPr>
      <dsp:spPr>
        <a:xfrm>
          <a:off x="7830556" y="599126"/>
          <a:ext cx="533063" cy="53306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7950495" y="599126"/>
        <a:ext cx="293185" cy="401130"/>
      </dsp:txXfrm>
    </dsp:sp>
    <dsp:sp modelId="{77F5D8F4-C27F-4759-A556-F83731EE928F}">
      <dsp:nvSpPr>
        <dsp:cNvPr id="0" name=""/>
        <dsp:cNvSpPr/>
      </dsp:nvSpPr>
      <dsp:spPr>
        <a:xfrm>
          <a:off x="8455112" y="1533125"/>
          <a:ext cx="533063" cy="53306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627123"/>
            <a:satOff val="-14701"/>
            <a:lumOff val="-1622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627123"/>
              <a:satOff val="-14701"/>
              <a:lumOff val="-16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8575051" y="1533125"/>
        <a:ext cx="293185" cy="401130"/>
      </dsp:txXfrm>
    </dsp:sp>
    <dsp:sp modelId="{0597BA0A-5B1C-49A7-AB9C-3AB768DAC0F5}">
      <dsp:nvSpPr>
        <dsp:cNvPr id="0" name=""/>
        <dsp:cNvSpPr/>
      </dsp:nvSpPr>
      <dsp:spPr>
        <a:xfrm>
          <a:off x="9079668" y="2453457"/>
          <a:ext cx="533063" cy="53306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254246"/>
            <a:satOff val="-29403"/>
            <a:lumOff val="-3243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254246"/>
              <a:satOff val="-29403"/>
              <a:lumOff val="-32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9199607" y="2453457"/>
        <a:ext cx="293185" cy="401130"/>
      </dsp:txXfrm>
    </dsp:sp>
    <dsp:sp modelId="{F2CF5A64-8122-4ACE-98AC-56CA3AE15ED8}">
      <dsp:nvSpPr>
        <dsp:cNvPr id="0" name=""/>
        <dsp:cNvSpPr/>
      </dsp:nvSpPr>
      <dsp:spPr>
        <a:xfrm>
          <a:off x="9704224" y="3396568"/>
          <a:ext cx="533063" cy="53306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881369"/>
            <a:satOff val="-44104"/>
            <a:lumOff val="-486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881369"/>
              <a:satOff val="-44104"/>
              <a:lumOff val="-48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9824163" y="3396568"/>
        <a:ext cx="293185" cy="401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72507-1DE7-4FA3-BF87-016D0BE6BD5B}" type="datetimeFigureOut">
              <a:rPr lang="en-IE" smtClean="0"/>
              <a:t>21/03/2026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E5C50-F4A4-40C5-8E4D-42D679E6404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6602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56699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B489C-5D81-4A6C-8607-95E2D95CA7D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18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EF635D-557A-4CAF-8D59-775DB539716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373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B489C-5D81-4A6C-8607-95E2D95CA7D6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01023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Title slide with graphic loop">
  <p:cSld name="1 Title slide with graphic loop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1"/>
          <p:cNvPicPr preferRelativeResize="0"/>
          <p:nvPr/>
        </p:nvPicPr>
        <p:blipFill>
          <a:blip r:embed="rId3"/>
          <a:srcRect/>
          <a:stretch/>
        </p:blipFill>
        <p:spPr>
          <a:xfrm>
            <a:off x="662197" y="889409"/>
            <a:ext cx="2229027" cy="5984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1"/>
          <p:cNvSpPr txBox="1"/>
          <p:nvPr/>
        </p:nvSpPr>
        <p:spPr>
          <a:xfrm>
            <a:off x="430905" y="3944411"/>
            <a:ext cx="5793448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Arial"/>
              <a:buNone/>
            </a:pPr>
            <a:endParaRPr sz="1333" b="1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1"/>
          <p:cNvSpPr txBox="1"/>
          <p:nvPr/>
        </p:nvSpPr>
        <p:spPr>
          <a:xfrm>
            <a:off x="430905" y="3979244"/>
            <a:ext cx="5793448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Arial"/>
              <a:buNone/>
            </a:pPr>
            <a:endParaRPr sz="1333" b="1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1"/>
          <p:cNvSpPr txBox="1">
            <a:spLocks noGrp="1"/>
          </p:cNvSpPr>
          <p:nvPr>
            <p:ph type="title"/>
          </p:nvPr>
        </p:nvSpPr>
        <p:spPr>
          <a:xfrm>
            <a:off x="387367" y="2292421"/>
            <a:ext cx="5793447" cy="159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333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subTitle" idx="1"/>
          </p:nvPr>
        </p:nvSpPr>
        <p:spPr>
          <a:xfrm>
            <a:off x="387367" y="3873795"/>
            <a:ext cx="5793448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197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6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81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Two column text">
  <p:cSld name="7 Two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2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1A37857-7259-4CFF-96C9-51814E3EBABB}" type="slidenum">
              <a:rPr lang="en-IE" smtClean="0"/>
              <a:t>‹#›</a:t>
            </a:fld>
            <a:endParaRPr lang="en-IE"/>
          </a:p>
        </p:txBody>
      </p:sp>
      <p:pic>
        <p:nvPicPr>
          <p:cNvPr id="83" name="Google Shape;83;p22"/>
          <p:cNvPicPr preferRelativeResize="0"/>
          <p:nvPr/>
        </p:nvPicPr>
        <p:blipFill>
          <a:blip r:embed="rId2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2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7604567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7" name="Google Shape;87;p22"/>
          <p:cNvSpPr txBox="1">
            <a:spLocks noGrp="1"/>
          </p:cNvSpPr>
          <p:nvPr>
            <p:ph type="body" idx="3"/>
          </p:nvPr>
        </p:nvSpPr>
        <p:spPr>
          <a:xfrm>
            <a:off x="4193133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6205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V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E271417-E98F-CAFA-78F0-828040776A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8005" y="544913"/>
            <a:ext cx="1697309" cy="4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162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 V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E271417-E98F-CAFA-78F0-828040776A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8005" y="544913"/>
            <a:ext cx="1697309" cy="4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67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V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231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7562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 Two column text">
  <p:cSld name="9 Two column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0" name="Google Shape;100;p24"/>
          <p:cNvPicPr preferRelativeResize="0"/>
          <p:nvPr/>
        </p:nvPicPr>
        <p:blipFill>
          <a:blip r:embed="rId2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4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7604567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3"/>
          </p:nvPr>
        </p:nvSpPr>
        <p:spPr>
          <a:xfrm>
            <a:off x="4193133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5985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Two column text">
  <p:cSld name="7 Two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2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3" name="Google Shape;83;p22"/>
          <p:cNvPicPr preferRelativeResize="0"/>
          <p:nvPr/>
        </p:nvPicPr>
        <p:blipFill>
          <a:blip r:embed="rId2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2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7604567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body" idx="3"/>
          </p:nvPr>
        </p:nvSpPr>
        <p:spPr>
          <a:xfrm>
            <a:off x="4193133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07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Two column text">
  <p:cSld name="8 Two column text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3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3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1A37857-7259-4CFF-96C9-51814E3EBABB}" type="slidenum">
              <a:rPr lang="en-IE" smtClean="0"/>
              <a:t>‹#›</a:t>
            </a:fld>
            <a:endParaRPr lang="en-IE"/>
          </a:p>
        </p:txBody>
      </p:sp>
      <p:sp>
        <p:nvSpPr>
          <p:cNvPr id="92" name="Google Shape;92;p23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7604567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3"/>
          </p:nvPr>
        </p:nvSpPr>
        <p:spPr>
          <a:xfrm>
            <a:off x="4193133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Google Shape;153;p32">
            <a:extLst>
              <a:ext uri="{FF2B5EF4-FFF2-40B4-BE49-F238E27FC236}">
                <a16:creationId xmlns:a16="http://schemas.microsoft.com/office/drawing/2014/main" id="{F53B1935-52E3-CEF4-F421-A08EB82203CA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666541" y="5942122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511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 Two column text">
  <p:cSld name="9 Two column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1A37857-7259-4CFF-96C9-51814E3EBABB}" type="slidenum">
              <a:rPr lang="en-IE" smtClean="0"/>
              <a:t>‹#›</a:t>
            </a:fld>
            <a:endParaRPr lang="en-IE"/>
          </a:p>
        </p:txBody>
      </p:sp>
      <p:pic>
        <p:nvPicPr>
          <p:cNvPr id="100" name="Google Shape;100;p24"/>
          <p:cNvPicPr preferRelativeResize="0"/>
          <p:nvPr/>
        </p:nvPicPr>
        <p:blipFill>
          <a:blip r:embed="rId2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4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7604567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3"/>
          </p:nvPr>
        </p:nvSpPr>
        <p:spPr>
          <a:xfrm>
            <a:off x="4193133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9088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Two column text">
  <p:cSld name="10 Two column text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5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2484" y="3621270"/>
            <a:ext cx="6939516" cy="323672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5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5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1A37857-7259-4CFF-96C9-51814E3EBABB}" type="slidenum">
              <a:rPr lang="en-IE" smtClean="0"/>
              <a:t>‹#›</a:t>
            </a:fld>
            <a:endParaRPr lang="en-IE"/>
          </a:p>
        </p:txBody>
      </p:sp>
      <p:sp>
        <p:nvSpPr>
          <p:cNvPr id="109" name="Google Shape;109;p25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7604567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2" name="Google Shape;112;p25"/>
          <p:cNvSpPr txBox="1">
            <a:spLocks noGrp="1"/>
          </p:cNvSpPr>
          <p:nvPr>
            <p:ph type="body" idx="3"/>
          </p:nvPr>
        </p:nvSpPr>
        <p:spPr>
          <a:xfrm>
            <a:off x="4193133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Google Shape;153;p32">
            <a:extLst>
              <a:ext uri="{FF2B5EF4-FFF2-40B4-BE49-F238E27FC236}">
                <a16:creationId xmlns:a16="http://schemas.microsoft.com/office/drawing/2014/main" id="{4F06B58E-ED3D-1B6F-AD8D-39DC45D49FC2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666541" y="5942122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229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 Two wide column text">
  <p:cSld name="11 Two wid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6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1A37857-7259-4CFF-96C9-51814E3EBABB}" type="slidenum">
              <a:rPr lang="en-IE" smtClean="0"/>
              <a:t>‹#›</a:t>
            </a:fld>
            <a:endParaRPr lang="en-IE"/>
          </a:p>
        </p:txBody>
      </p:sp>
      <p:pic>
        <p:nvPicPr>
          <p:cNvPr id="117" name="Google Shape;117;p26"/>
          <p:cNvPicPr preferRelativeResize="0"/>
          <p:nvPr/>
        </p:nvPicPr>
        <p:blipFill>
          <a:blip r:embed="rId2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6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5345433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title"/>
          </p:nvPr>
        </p:nvSpPr>
        <p:spPr>
          <a:xfrm>
            <a:off x="387368" y="594800"/>
            <a:ext cx="534543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5345600" cy="388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1" name="Google Shape;121;p26"/>
          <p:cNvSpPr txBox="1">
            <a:spLocks noGrp="1"/>
          </p:cNvSpPr>
          <p:nvPr>
            <p:ph type="body" idx="3"/>
          </p:nvPr>
        </p:nvSpPr>
        <p:spPr>
          <a:xfrm>
            <a:off x="6095941" y="1544301"/>
            <a:ext cx="5708800" cy="388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2403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 Two wide column text">
  <p:cSld name="12 Two wide column text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7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7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1A37857-7259-4CFF-96C9-51814E3EBABB}" type="slidenum">
              <a:rPr lang="en-IE" smtClean="0"/>
              <a:t>‹#›</a:t>
            </a:fld>
            <a:endParaRPr lang="en-IE"/>
          </a:p>
        </p:txBody>
      </p:sp>
      <p:sp>
        <p:nvSpPr>
          <p:cNvPr id="125" name="Google Shape;125;p27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5345433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title"/>
          </p:nvPr>
        </p:nvSpPr>
        <p:spPr>
          <a:xfrm>
            <a:off x="387368" y="594800"/>
            <a:ext cx="534543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5345600" cy="388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8" name="Google Shape;128;p27"/>
          <p:cNvSpPr txBox="1">
            <a:spLocks noGrp="1"/>
          </p:cNvSpPr>
          <p:nvPr>
            <p:ph type="body" idx="3"/>
          </p:nvPr>
        </p:nvSpPr>
        <p:spPr>
          <a:xfrm>
            <a:off x="6095941" y="1544301"/>
            <a:ext cx="5708800" cy="388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Google Shape;153;p32">
            <a:extLst>
              <a:ext uri="{FF2B5EF4-FFF2-40B4-BE49-F238E27FC236}">
                <a16:creationId xmlns:a16="http://schemas.microsoft.com/office/drawing/2014/main" id="{84BF5D3F-D06F-8546-4195-705161CF59EE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666541" y="5942122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529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Three column text">
  <p:cSld name="14 Three column text"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8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1A37857-7259-4CFF-96C9-51814E3EBABB}" type="slidenum">
              <a:rPr lang="en-IE" smtClean="0"/>
              <a:t>‹#›</a:t>
            </a:fld>
            <a:endParaRPr lang="en-IE"/>
          </a:p>
        </p:txBody>
      </p:sp>
      <p:sp>
        <p:nvSpPr>
          <p:cNvPr id="133" name="Google Shape;133;p28"/>
          <p:cNvSpPr txBox="1">
            <a:spLocks noGrp="1"/>
          </p:cNvSpPr>
          <p:nvPr>
            <p:ph type="body" idx="1"/>
          </p:nvPr>
        </p:nvSpPr>
        <p:spPr>
          <a:xfrm>
            <a:off x="390533" y="1536623"/>
            <a:ext cx="7604400" cy="492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14100" bIns="91425" anchor="t" anchorCtr="0">
            <a:noAutofit/>
          </a:bodyPr>
          <a:lstStyle>
            <a:lvl1pPr marL="609585" lvl="0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 b="1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4" name="Google Shape;134;p28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137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35" name="Google Shape;135;p28"/>
          <p:cNvSpPr txBox="1">
            <a:spLocks noGrp="1"/>
          </p:cNvSpPr>
          <p:nvPr>
            <p:ph type="subTitle" idx="2"/>
          </p:nvPr>
        </p:nvSpPr>
        <p:spPr>
          <a:xfrm>
            <a:off x="386400" y="239067"/>
            <a:ext cx="7604400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36" name="Google Shape;136;p28"/>
          <p:cNvSpPr txBox="1">
            <a:spLocks noGrp="1"/>
          </p:cNvSpPr>
          <p:nvPr>
            <p:ph type="body" idx="3"/>
          </p:nvPr>
        </p:nvSpPr>
        <p:spPr>
          <a:xfrm>
            <a:off x="387367" y="2664823"/>
            <a:ext cx="38156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34250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7" name="Google Shape;137;p28"/>
          <p:cNvSpPr txBox="1">
            <a:spLocks noGrp="1"/>
          </p:cNvSpPr>
          <p:nvPr>
            <p:ph type="body" idx="4"/>
          </p:nvPr>
        </p:nvSpPr>
        <p:spPr>
          <a:xfrm>
            <a:off x="7998900" y="2664823"/>
            <a:ext cx="38020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50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8" name="Google Shape;138;p28"/>
          <p:cNvSpPr txBox="1">
            <a:spLocks noGrp="1"/>
          </p:cNvSpPr>
          <p:nvPr>
            <p:ph type="body" idx="5"/>
          </p:nvPr>
        </p:nvSpPr>
        <p:spPr>
          <a:xfrm>
            <a:off x="4193067" y="2664823"/>
            <a:ext cx="38020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4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Google Shape;153;p32">
            <a:extLst>
              <a:ext uri="{FF2B5EF4-FFF2-40B4-BE49-F238E27FC236}">
                <a16:creationId xmlns:a16="http://schemas.microsoft.com/office/drawing/2014/main" id="{CF91BA85-F7A6-0F1F-934E-4959784DB10D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666541" y="5942122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723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 End slide">
  <p:cSld name="18 End slide"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29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9"/>
          <p:cNvSpPr txBox="1">
            <a:spLocks noGrp="1"/>
          </p:cNvSpPr>
          <p:nvPr>
            <p:ph type="body" idx="1"/>
          </p:nvPr>
        </p:nvSpPr>
        <p:spPr>
          <a:xfrm>
            <a:off x="8224059" y="487679"/>
            <a:ext cx="3552839" cy="324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Google Shape;143;p29">
            <a:extLst>
              <a:ext uri="{FF2B5EF4-FFF2-40B4-BE49-F238E27FC236}">
                <a16:creationId xmlns:a16="http://schemas.microsoft.com/office/drawing/2014/main" id="{C93F62D7-C52D-2BD3-BC88-6305B95617F1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532016" y="559812"/>
            <a:ext cx="2229025" cy="598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379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 Blank slide with logo">
  <p:cSld name="19 Blank slide with logo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30"/>
          <p:cNvPicPr preferRelativeResize="0"/>
          <p:nvPr/>
        </p:nvPicPr>
        <p:blipFill>
          <a:blip r:embed="rId2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228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 Blank slide with logo">
  <p:cSld name="20 Blank slide with logo">
    <p:bg>
      <p:bgPr>
        <a:solidFill>
          <a:schemeClr val="accent5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31"/>
          <p:cNvPicPr preferRelativeResize="0"/>
          <p:nvPr/>
        </p:nvPicPr>
        <p:blipFill>
          <a:blip r:embed="rId2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9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itle slide with graphic crop">
  <p:cSld name="2 Title slide with graphic crop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20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0"/>
          <p:cNvPicPr preferRelativeResize="0"/>
          <p:nvPr/>
        </p:nvPicPr>
        <p:blipFill>
          <a:blip r:embed="rId3"/>
          <a:srcRect/>
          <a:stretch/>
        </p:blipFill>
        <p:spPr>
          <a:xfrm>
            <a:off x="662197" y="889409"/>
            <a:ext cx="2229027" cy="59841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0"/>
          <p:cNvSpPr txBox="1">
            <a:spLocks noGrp="1"/>
          </p:cNvSpPr>
          <p:nvPr>
            <p:ph type="title"/>
          </p:nvPr>
        </p:nvSpPr>
        <p:spPr>
          <a:xfrm>
            <a:off x="387367" y="2292421"/>
            <a:ext cx="5793447" cy="159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333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ubTitle" idx="1"/>
          </p:nvPr>
        </p:nvSpPr>
        <p:spPr>
          <a:xfrm>
            <a:off x="387367" y="3873795"/>
            <a:ext cx="5793448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197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6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0175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 Blank slide with logo">
  <p:cSld name="21 Blank slide with logo"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153;p32">
            <a:extLst>
              <a:ext uri="{FF2B5EF4-FFF2-40B4-BE49-F238E27FC236}">
                <a16:creationId xmlns:a16="http://schemas.microsoft.com/office/drawing/2014/main" id="{CA563400-8FAE-41C8-74F9-22B12FD7E135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666541" y="5942122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167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 Blank slide">
  <p:cSld name="22 Blank slid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61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 Blank slide">
  <p:cSld name="23 Blank slide">
    <p:bg>
      <p:bgPr>
        <a:solidFill>
          <a:schemeClr val="accent5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4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745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 Blank slide">
  <p:cSld name="24 Blank slide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8241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8E9E-B0C5-B45B-DC30-90BFAB935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38C56-07C5-9CC7-AE1E-9082F6505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89B9B-EA9C-3026-DDCB-B74C1528B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CDDF-A562-4DAB-A295-53266FF0BFA1}" type="datetimeFigureOut">
              <a:rPr lang="en-IE" smtClean="0"/>
              <a:t>21/03/2026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E6CF7-F7CC-6CAA-5E9F-5EE54F97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53D36-83C2-2A05-2807-42735DC1E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32C4-1652-4793-88D5-E52B2AF404B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93542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itle slide with graphic crop">
  <p:cSld name="2 Title slide with graphic crop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20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0"/>
          <p:cNvPicPr preferRelativeResize="0"/>
          <p:nvPr/>
        </p:nvPicPr>
        <p:blipFill>
          <a:blip r:embed="rId3"/>
          <a:srcRect/>
          <a:stretch/>
        </p:blipFill>
        <p:spPr>
          <a:xfrm>
            <a:off x="662197" y="889409"/>
            <a:ext cx="2229027" cy="59841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0"/>
          <p:cNvSpPr txBox="1">
            <a:spLocks noGrp="1"/>
          </p:cNvSpPr>
          <p:nvPr>
            <p:ph type="title"/>
          </p:nvPr>
        </p:nvSpPr>
        <p:spPr>
          <a:xfrm>
            <a:off x="387367" y="2292421"/>
            <a:ext cx="5793447" cy="159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333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ubTitle" idx="1"/>
          </p:nvPr>
        </p:nvSpPr>
        <p:spPr>
          <a:xfrm>
            <a:off x="387367" y="3873795"/>
            <a:ext cx="5793448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197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600" b="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601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One column text">
  <p:cSld name="6 One column text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15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5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5"/>
          <p:cNvSpPr txBox="1">
            <a:spLocks noGrp="1"/>
          </p:cNvSpPr>
          <p:nvPr>
            <p:ph type="subTitle" idx="1"/>
          </p:nvPr>
        </p:nvSpPr>
        <p:spPr>
          <a:xfrm>
            <a:off x="386400" y="239067"/>
            <a:ext cx="6716765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671676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2"/>
          </p:nvPr>
        </p:nvSpPr>
        <p:spPr>
          <a:xfrm>
            <a:off x="386400" y="1537400"/>
            <a:ext cx="6716765" cy="38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0625" bIns="91425" anchor="t" anchorCtr="0">
            <a:noAutofit/>
          </a:bodyPr>
          <a:lstStyle>
            <a:lvl1pPr marL="609585" lvl="0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oogle Shape;153;p32">
            <a:extLst>
              <a:ext uri="{FF2B5EF4-FFF2-40B4-BE49-F238E27FC236}">
                <a16:creationId xmlns:a16="http://schemas.microsoft.com/office/drawing/2014/main" id="{CE78AA98-150C-38DD-7655-A4840E5DDB97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666541" y="5942122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075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 Single column text (image on right)">
  <p:cSld name="16 Single column text (image on right)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7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1129838" y="2822864"/>
            <a:ext cx="5164975" cy="290529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7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7"/>
          <p:cNvSpPr txBox="1">
            <a:spLocks noGrp="1"/>
          </p:cNvSpPr>
          <p:nvPr>
            <p:ph type="subTitle" idx="1"/>
          </p:nvPr>
        </p:nvSpPr>
        <p:spPr>
          <a:xfrm>
            <a:off x="386399" y="239067"/>
            <a:ext cx="4700024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title"/>
          </p:nvPr>
        </p:nvSpPr>
        <p:spPr>
          <a:xfrm>
            <a:off x="387365" y="594800"/>
            <a:ext cx="470002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2"/>
          </p:nvPr>
        </p:nvSpPr>
        <p:spPr>
          <a:xfrm>
            <a:off x="387199" y="1536635"/>
            <a:ext cx="4699223" cy="324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35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 End slide">
  <p:cSld name="17 End slide">
    <p:bg>
      <p:bgPr>
        <a:solidFill>
          <a:schemeClr val="accent5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19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9"/>
          <p:cNvSpPr txBox="1">
            <a:spLocks noGrp="1"/>
          </p:cNvSpPr>
          <p:nvPr>
            <p:ph type="body" idx="1"/>
          </p:nvPr>
        </p:nvSpPr>
        <p:spPr>
          <a:xfrm>
            <a:off x="8224059" y="487679"/>
            <a:ext cx="3552839" cy="324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pic>
        <p:nvPicPr>
          <p:cNvPr id="66" name="Google Shape;66;p19"/>
          <p:cNvPicPr preferRelativeResize="0"/>
          <p:nvPr/>
        </p:nvPicPr>
        <p:blipFill>
          <a:blip r:embed="rId3"/>
          <a:srcRect/>
          <a:stretch/>
        </p:blipFill>
        <p:spPr>
          <a:xfrm>
            <a:off x="532013" y="559590"/>
            <a:ext cx="2229027" cy="598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077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One column text">
  <p:cSld name="5 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21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1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1"/>
          <p:cNvSpPr txBox="1">
            <a:spLocks noGrp="1"/>
          </p:cNvSpPr>
          <p:nvPr>
            <p:ph type="subTitle" idx="1"/>
          </p:nvPr>
        </p:nvSpPr>
        <p:spPr>
          <a:xfrm>
            <a:off x="386400" y="239067"/>
            <a:ext cx="6716765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671676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body" idx="2"/>
          </p:nvPr>
        </p:nvSpPr>
        <p:spPr>
          <a:xfrm>
            <a:off x="386400" y="1537400"/>
            <a:ext cx="6716765" cy="38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0625" bIns="91425" anchor="t" anchorCtr="0">
            <a:noAutofit/>
          </a:bodyPr>
          <a:lstStyle>
            <a:lvl1pPr marL="609585" lvl="0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9" name="Google Shape;79;p21"/>
          <p:cNvPicPr preferRelativeResize="0"/>
          <p:nvPr/>
        </p:nvPicPr>
        <p:blipFill>
          <a:blip r:embed="rId3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240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ntents slide">
  <p:cSld name="3 Contents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3" descr="Venn diagram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3"/>
          <p:cNvPicPr preferRelativeResize="0"/>
          <p:nvPr/>
        </p:nvPicPr>
        <p:blipFill>
          <a:blip r:embed="rId3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3"/>
          <p:cNvSpPr txBox="1">
            <a:spLocks noGrp="1"/>
          </p:cNvSpPr>
          <p:nvPr>
            <p:ph type="title"/>
          </p:nvPr>
        </p:nvSpPr>
        <p:spPr>
          <a:xfrm>
            <a:off x="387368" y="594800"/>
            <a:ext cx="434631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body" idx="1"/>
          </p:nvPr>
        </p:nvSpPr>
        <p:spPr>
          <a:xfrm>
            <a:off x="387368" y="1537400"/>
            <a:ext cx="4346313" cy="38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0625" bIns="91425" anchor="t" anchorCtr="0">
            <a:noAutofit/>
          </a:bodyPr>
          <a:lstStyle>
            <a:lvl1pPr marL="609585" lvl="0" indent="-38945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AutoNum type="arabicPeriod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351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Two column text">
  <p:cSld name="7 Two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2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3" name="Google Shape;83;p22"/>
          <p:cNvPicPr preferRelativeResize="0"/>
          <p:nvPr/>
        </p:nvPicPr>
        <p:blipFill>
          <a:blip r:embed="rId2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2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7604567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body" idx="3"/>
          </p:nvPr>
        </p:nvSpPr>
        <p:spPr>
          <a:xfrm>
            <a:off x="4193133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2176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Two column text">
  <p:cSld name="8 Two column text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3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3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" name="Google Shape;92;p23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7604567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3"/>
          </p:nvPr>
        </p:nvSpPr>
        <p:spPr>
          <a:xfrm>
            <a:off x="4193133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pic>
        <p:nvPicPr>
          <p:cNvPr id="2" name="Google Shape;153;p32">
            <a:extLst>
              <a:ext uri="{FF2B5EF4-FFF2-40B4-BE49-F238E27FC236}">
                <a16:creationId xmlns:a16="http://schemas.microsoft.com/office/drawing/2014/main" id="{F53B1935-52E3-CEF4-F421-A08EB82203CA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666541" y="5942122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783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 Two column text">
  <p:cSld name="9 Two column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0" name="Google Shape;100;p24"/>
          <p:cNvPicPr preferRelativeResize="0"/>
          <p:nvPr/>
        </p:nvPicPr>
        <p:blipFill>
          <a:blip r:embed="rId2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4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7604567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3"/>
          </p:nvPr>
        </p:nvSpPr>
        <p:spPr>
          <a:xfrm>
            <a:off x="4193133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951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Two column text">
  <p:cSld name="10 Two column text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5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5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5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9" name="Google Shape;109;p25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7604567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body" idx="3"/>
          </p:nvPr>
        </p:nvSpPr>
        <p:spPr>
          <a:xfrm>
            <a:off x="4193133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pic>
        <p:nvPicPr>
          <p:cNvPr id="2" name="Google Shape;153;p32">
            <a:extLst>
              <a:ext uri="{FF2B5EF4-FFF2-40B4-BE49-F238E27FC236}">
                <a16:creationId xmlns:a16="http://schemas.microsoft.com/office/drawing/2014/main" id="{4F06B58E-ED3D-1B6F-AD8D-39DC45D49FC2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666541" y="5942122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875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 Two wide column text">
  <p:cSld name="11 Two wid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6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7" name="Google Shape;117;p26"/>
          <p:cNvPicPr preferRelativeResize="0"/>
          <p:nvPr/>
        </p:nvPicPr>
        <p:blipFill>
          <a:blip r:embed="rId2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6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5345433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title"/>
          </p:nvPr>
        </p:nvSpPr>
        <p:spPr>
          <a:xfrm>
            <a:off x="387368" y="594800"/>
            <a:ext cx="534543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5345600" cy="388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body" idx="3"/>
          </p:nvPr>
        </p:nvSpPr>
        <p:spPr>
          <a:xfrm>
            <a:off x="6095941" y="1544301"/>
            <a:ext cx="5708800" cy="388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072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 Two wide column text">
  <p:cSld name="12 Two wide column text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7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7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Google Shape;125;p27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5345433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title"/>
          </p:nvPr>
        </p:nvSpPr>
        <p:spPr>
          <a:xfrm>
            <a:off x="387368" y="594800"/>
            <a:ext cx="534543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5345600" cy="388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body" idx="3"/>
          </p:nvPr>
        </p:nvSpPr>
        <p:spPr>
          <a:xfrm>
            <a:off x="6095941" y="1544301"/>
            <a:ext cx="5708800" cy="388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" name="Google Shape;153;p32">
            <a:extLst>
              <a:ext uri="{FF2B5EF4-FFF2-40B4-BE49-F238E27FC236}">
                <a16:creationId xmlns:a16="http://schemas.microsoft.com/office/drawing/2014/main" id="{84BF5D3F-D06F-8546-4195-705161CF59EE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666541" y="5942122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065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Three column text">
  <p:cSld name="14 Three column text"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8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3" name="Google Shape;133;p28"/>
          <p:cNvSpPr txBox="1">
            <a:spLocks noGrp="1"/>
          </p:cNvSpPr>
          <p:nvPr>
            <p:ph type="body" idx="1"/>
          </p:nvPr>
        </p:nvSpPr>
        <p:spPr>
          <a:xfrm>
            <a:off x="390533" y="1536623"/>
            <a:ext cx="7604400" cy="492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14100" bIns="91425" anchor="t" anchorCtr="0">
            <a:noAutofit/>
          </a:bodyPr>
          <a:lstStyle>
            <a:lvl1pPr marL="609585" lvl="0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 b="1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137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35" name="Google Shape;135;p28"/>
          <p:cNvSpPr txBox="1">
            <a:spLocks noGrp="1"/>
          </p:cNvSpPr>
          <p:nvPr>
            <p:ph type="subTitle" idx="2"/>
          </p:nvPr>
        </p:nvSpPr>
        <p:spPr>
          <a:xfrm>
            <a:off x="386400" y="239067"/>
            <a:ext cx="7604400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8"/>
          <p:cNvSpPr txBox="1">
            <a:spLocks noGrp="1"/>
          </p:cNvSpPr>
          <p:nvPr>
            <p:ph type="body" idx="3"/>
          </p:nvPr>
        </p:nvSpPr>
        <p:spPr>
          <a:xfrm>
            <a:off x="387367" y="2664823"/>
            <a:ext cx="38156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34250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body" idx="4"/>
          </p:nvPr>
        </p:nvSpPr>
        <p:spPr>
          <a:xfrm>
            <a:off x="7998900" y="2664823"/>
            <a:ext cx="38020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50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body" idx="5"/>
          </p:nvPr>
        </p:nvSpPr>
        <p:spPr>
          <a:xfrm>
            <a:off x="4193067" y="2664823"/>
            <a:ext cx="38020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4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pic>
        <p:nvPicPr>
          <p:cNvPr id="2" name="Google Shape;153;p32">
            <a:extLst>
              <a:ext uri="{FF2B5EF4-FFF2-40B4-BE49-F238E27FC236}">
                <a16:creationId xmlns:a16="http://schemas.microsoft.com/office/drawing/2014/main" id="{CF91BA85-F7A6-0F1F-934E-4959784DB10D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666541" y="5942122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9424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 End slide">
  <p:cSld name="18 End slide"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29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9"/>
          <p:cNvSpPr txBox="1">
            <a:spLocks noGrp="1"/>
          </p:cNvSpPr>
          <p:nvPr>
            <p:ph type="body" idx="1"/>
          </p:nvPr>
        </p:nvSpPr>
        <p:spPr>
          <a:xfrm>
            <a:off x="8224059" y="487679"/>
            <a:ext cx="3552839" cy="324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pic>
        <p:nvPicPr>
          <p:cNvPr id="2" name="Google Shape;143;p29">
            <a:extLst>
              <a:ext uri="{FF2B5EF4-FFF2-40B4-BE49-F238E27FC236}">
                <a16:creationId xmlns:a16="http://schemas.microsoft.com/office/drawing/2014/main" id="{C93F62D7-C52D-2BD3-BC88-6305B95617F1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532016" y="559812"/>
            <a:ext cx="2229025" cy="598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794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 Blank slide with logo">
  <p:cSld name="20 Blank slide with logo">
    <p:bg>
      <p:bgPr>
        <a:solidFill>
          <a:schemeClr val="accent5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31"/>
          <p:cNvPicPr preferRelativeResize="0"/>
          <p:nvPr/>
        </p:nvPicPr>
        <p:blipFill>
          <a:blip r:embed="rId2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573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 Blank slide with logo">
  <p:cSld name="21 Blank slide with logo"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153;p32">
            <a:extLst>
              <a:ext uri="{FF2B5EF4-FFF2-40B4-BE49-F238E27FC236}">
                <a16:creationId xmlns:a16="http://schemas.microsoft.com/office/drawing/2014/main" id="{CA563400-8FAE-41C8-74F9-22B12FD7E135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666541" y="5942122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422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ection header">
  <p:cSld name="4 Section header">
    <p:bg>
      <p:bgPr>
        <a:solidFill>
          <a:schemeClr val="accent5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4" descr="Icon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4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4"/>
          <p:cNvSpPr txBox="1">
            <a:spLocks noGrp="1"/>
          </p:cNvSpPr>
          <p:nvPr>
            <p:ph type="title"/>
          </p:nvPr>
        </p:nvSpPr>
        <p:spPr>
          <a:xfrm>
            <a:off x="387367" y="1923282"/>
            <a:ext cx="5793447" cy="159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333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subTitle" idx="1"/>
          </p:nvPr>
        </p:nvSpPr>
        <p:spPr>
          <a:xfrm>
            <a:off x="387367" y="3504656"/>
            <a:ext cx="5793448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197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600" b="0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pic>
        <p:nvPicPr>
          <p:cNvPr id="28" name="Google Shape;28;p14"/>
          <p:cNvPicPr preferRelativeResize="0"/>
          <p:nvPr/>
        </p:nvPicPr>
        <p:blipFill>
          <a:blip r:embed="rId3"/>
          <a:srcRect/>
          <a:stretch/>
        </p:blipFill>
        <p:spPr>
          <a:xfrm>
            <a:off x="664232" y="811437"/>
            <a:ext cx="1434912" cy="38522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4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1A37857-7259-4CFF-96C9-51814E3EBAB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7690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 Blank slide">
  <p:cSld name="23 Blank slide">
    <p:bg>
      <p:bgPr>
        <a:solidFill>
          <a:schemeClr val="accent5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4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0871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 Blank slide">
  <p:cSld name="24 Blank slide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316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FAA17-149C-74A1-B9B0-D3FA9BDC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8D172-6BDE-1779-DC40-C28945917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600F4-9EEF-82E3-DC5D-90B3C24EA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9871-C06F-4891-93D1-2587D7BF542A}" type="datetimeFigureOut">
              <a:rPr lang="en-IE" smtClean="0"/>
              <a:t>21/03/2026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855B6-BC00-7130-521D-A9C64106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838D9-62D6-6C31-690C-CDF7FECE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42713-5EAB-4B7D-857D-1CAAA658CF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98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 End slide">
  <p:cSld name="17 End slide">
    <p:bg>
      <p:bgPr>
        <a:solidFill>
          <a:srgbClr val="190B28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0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60"/>
          <p:cNvSpPr txBox="1">
            <a:spLocks noGrp="1"/>
          </p:cNvSpPr>
          <p:nvPr>
            <p:ph type="body" idx="1"/>
          </p:nvPr>
        </p:nvSpPr>
        <p:spPr>
          <a:xfrm>
            <a:off x="8224059" y="487679"/>
            <a:ext cx="3552839" cy="324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pic>
        <p:nvPicPr>
          <p:cNvPr id="41" name="Google Shape;41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2013" y="559590"/>
            <a:ext cx="2229027" cy="59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0" descr="A purple and green curve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-2775"/>
            <a:ext cx="12192000" cy="686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7645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Title slide with graphic loop">
  <p:cSld name="1 Title slide with graphic loop">
    <p:bg>
      <p:bgPr>
        <a:solidFill>
          <a:srgbClr val="190B28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1" descr="A purple and green curved lin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775"/>
            <a:ext cx="12192000" cy="686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197" y="889409"/>
            <a:ext cx="2229027" cy="59841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1"/>
          <p:cNvSpPr txBox="1"/>
          <p:nvPr/>
        </p:nvSpPr>
        <p:spPr>
          <a:xfrm>
            <a:off x="430905" y="3944411"/>
            <a:ext cx="5793448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Arial"/>
              <a:buNone/>
            </a:pPr>
            <a:endParaRPr sz="1333" b="1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387367" y="2292421"/>
            <a:ext cx="5793447" cy="159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333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387367" y="3873795"/>
            <a:ext cx="5793448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197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600" b="0" i="0">
                <a:solidFill>
                  <a:srgbClr val="CEB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5623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ection header">
  <p:cSld name="4 Section header">
    <p:bg>
      <p:bgPr>
        <a:solidFill>
          <a:srgbClr val="190B28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4" descr="Icon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387367" y="1923282"/>
            <a:ext cx="5793447" cy="159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333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1"/>
          </p:nvPr>
        </p:nvSpPr>
        <p:spPr>
          <a:xfrm>
            <a:off x="387367" y="3504656"/>
            <a:ext cx="5793448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197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5" name="Google Shape;85;p14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233" y="811432"/>
            <a:ext cx="1434913" cy="385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434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ection header">
  <p:cSld name="1_4 Section header">
    <p:bg>
      <p:bgPr>
        <a:solidFill>
          <a:srgbClr val="552680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61" descr="Icon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61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61"/>
          <p:cNvSpPr txBox="1">
            <a:spLocks noGrp="1"/>
          </p:cNvSpPr>
          <p:nvPr>
            <p:ph type="title"/>
          </p:nvPr>
        </p:nvSpPr>
        <p:spPr>
          <a:xfrm>
            <a:off x="387367" y="1923282"/>
            <a:ext cx="5793447" cy="159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333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1" name="Google Shape;91;p61"/>
          <p:cNvSpPr txBox="1">
            <a:spLocks noGrp="1"/>
          </p:cNvSpPr>
          <p:nvPr>
            <p:ph type="subTitle" idx="1"/>
          </p:nvPr>
        </p:nvSpPr>
        <p:spPr>
          <a:xfrm>
            <a:off x="387367" y="3504656"/>
            <a:ext cx="5793448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197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600" b="0" i="0">
                <a:solidFill>
                  <a:srgbClr val="CEB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1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3" name="Google Shape;93;p61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233" y="811432"/>
            <a:ext cx="1434913" cy="385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063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 End slide">
  <p:cSld name="1_17 End slide">
    <p:bg>
      <p:bgPr>
        <a:solidFill>
          <a:srgbClr val="190B28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2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62"/>
          <p:cNvSpPr txBox="1">
            <a:spLocks noGrp="1"/>
          </p:cNvSpPr>
          <p:nvPr>
            <p:ph type="body" idx="1"/>
          </p:nvPr>
        </p:nvSpPr>
        <p:spPr>
          <a:xfrm>
            <a:off x="8224059" y="487679"/>
            <a:ext cx="3552839" cy="324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pic>
        <p:nvPicPr>
          <p:cNvPr id="97" name="Google Shape;97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2013" y="559590"/>
            <a:ext cx="2229027" cy="59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2" descr="A purple and green curve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474" t="4513" b="-37"/>
          <a:stretch/>
        </p:blipFill>
        <p:spPr>
          <a:xfrm rot="10800000">
            <a:off x="0" y="-2775"/>
            <a:ext cx="12192000" cy="686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59871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itle slide with graphic crop">
  <p:cSld name="2 Title slide with graphic crop">
    <p:bg>
      <p:bgPr>
        <a:solidFill>
          <a:srgbClr val="190B28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55392"/>
          <a:stretch/>
        </p:blipFill>
        <p:spPr>
          <a:xfrm rot="-5400000">
            <a:off x="6043706" y="-704051"/>
            <a:ext cx="54385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197" y="889409"/>
            <a:ext cx="2229027" cy="59841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387367" y="2292421"/>
            <a:ext cx="5793447" cy="159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333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1"/>
          </p:nvPr>
        </p:nvSpPr>
        <p:spPr>
          <a:xfrm>
            <a:off x="387367" y="3873795"/>
            <a:ext cx="5793448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197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600" b="0" i="0">
                <a:solidFill>
                  <a:srgbClr val="CEB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4346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One column text">
  <p:cSld name="6 One column text">
    <p:bg>
      <p:bgPr>
        <a:solidFill>
          <a:srgbClr val="552680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5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5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5"/>
          <p:cNvSpPr txBox="1">
            <a:spLocks noGrp="1"/>
          </p:cNvSpPr>
          <p:nvPr>
            <p:ph type="subTitle" idx="1"/>
          </p:nvPr>
        </p:nvSpPr>
        <p:spPr>
          <a:xfrm>
            <a:off x="386400" y="239067"/>
            <a:ext cx="6716765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rgbClr val="CEB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5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671676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17" name="Google Shape;117;p45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8" name="Google Shape;118;p45" descr="Icon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 l="47345" b="63652"/>
          <a:stretch/>
        </p:blipFill>
        <p:spPr>
          <a:xfrm>
            <a:off x="7416109" y="2"/>
            <a:ext cx="4775891" cy="185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33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One column text">
  <p:cSld name="6 One column text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15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5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5"/>
          <p:cNvSpPr txBox="1">
            <a:spLocks noGrp="1"/>
          </p:cNvSpPr>
          <p:nvPr>
            <p:ph type="subTitle" idx="1"/>
          </p:nvPr>
        </p:nvSpPr>
        <p:spPr>
          <a:xfrm>
            <a:off x="386400" y="239067"/>
            <a:ext cx="6716765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671676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2"/>
          </p:nvPr>
        </p:nvSpPr>
        <p:spPr>
          <a:xfrm>
            <a:off x="386400" y="1537400"/>
            <a:ext cx="6716765" cy="38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0625" bIns="91425" anchor="t" anchorCtr="0">
            <a:noAutofit/>
          </a:bodyPr>
          <a:lstStyle>
            <a:lvl1pPr marL="609585" lvl="0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1A37857-7259-4CFF-96C9-51814E3EBABB}" type="slidenum">
              <a:rPr lang="en-IE" smtClean="0"/>
              <a:t>‹#›</a:t>
            </a:fld>
            <a:endParaRPr lang="en-IE"/>
          </a:p>
        </p:txBody>
      </p:sp>
      <p:pic>
        <p:nvPicPr>
          <p:cNvPr id="2" name="Google Shape;153;p32">
            <a:extLst>
              <a:ext uri="{FF2B5EF4-FFF2-40B4-BE49-F238E27FC236}">
                <a16:creationId xmlns:a16="http://schemas.microsoft.com/office/drawing/2014/main" id="{CE78AA98-150C-38DD-7655-A4840E5DDB97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666541" y="5942122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632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One column text">
  <p:cSld name="1_6 One column text">
    <p:bg>
      <p:bgPr>
        <a:solidFill>
          <a:srgbClr val="190B28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3" descr="A rainbow colored circle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6588"/>
          <a:stretch/>
        </p:blipFill>
        <p:spPr>
          <a:xfrm>
            <a:off x="3239248" y="1785"/>
            <a:ext cx="8952753" cy="685621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3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43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3"/>
          <p:cNvSpPr txBox="1">
            <a:spLocks noGrp="1"/>
          </p:cNvSpPr>
          <p:nvPr>
            <p:ph type="subTitle" idx="1"/>
          </p:nvPr>
        </p:nvSpPr>
        <p:spPr>
          <a:xfrm>
            <a:off x="386400" y="239067"/>
            <a:ext cx="6716765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rgbClr val="CEB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671676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pic>
        <p:nvPicPr>
          <p:cNvPr id="126" name="Google Shape;12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7043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 Three column text">
  <p:cSld name="13 Three column text">
    <p:bg>
      <p:bgPr>
        <a:solidFill>
          <a:srgbClr val="CEB2EC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390533" y="1536623"/>
            <a:ext cx="7604400" cy="492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14100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1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137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2"/>
          </p:nvPr>
        </p:nvSpPr>
        <p:spPr>
          <a:xfrm>
            <a:off x="386400" y="239067"/>
            <a:ext cx="7604400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body" idx="3"/>
          </p:nvPr>
        </p:nvSpPr>
        <p:spPr>
          <a:xfrm>
            <a:off x="387367" y="2664823"/>
            <a:ext cx="38156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34250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90B28"/>
              </a:buClr>
              <a:buSzPts val="1000"/>
              <a:buFont typeface="Noto Sans Symbols"/>
              <a:buChar char="▪"/>
              <a:defRPr sz="1600" b="0" i="0">
                <a:solidFill>
                  <a:srgbClr val="001D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body" idx="4"/>
          </p:nvPr>
        </p:nvSpPr>
        <p:spPr>
          <a:xfrm>
            <a:off x="7998900" y="2664823"/>
            <a:ext cx="38020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50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90B28"/>
              </a:buClr>
              <a:buSzPts val="1000"/>
              <a:buFont typeface="Noto Sans Symbols"/>
              <a:buChar char="▪"/>
              <a:defRPr sz="1600" b="0" i="0">
                <a:solidFill>
                  <a:srgbClr val="001D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body" idx="5"/>
          </p:nvPr>
        </p:nvSpPr>
        <p:spPr>
          <a:xfrm>
            <a:off x="4193067" y="2664823"/>
            <a:ext cx="38020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4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90B28"/>
              </a:buClr>
              <a:buSzPts val="1000"/>
              <a:buFont typeface="Noto Sans Symbols"/>
              <a:buChar char="▪"/>
              <a:defRPr sz="1600" b="0" i="0">
                <a:solidFill>
                  <a:srgbClr val="001D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pic>
        <p:nvPicPr>
          <p:cNvPr id="137" name="Google Shape;13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5948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One column text">
  <p:cSld name="5 One column text">
    <p:bg>
      <p:bgPr>
        <a:solidFill>
          <a:srgbClr val="190B28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1"/>
          </p:nvPr>
        </p:nvSpPr>
        <p:spPr>
          <a:xfrm>
            <a:off x="386400" y="239067"/>
            <a:ext cx="6716765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671676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rgbClr val="CEB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2"/>
          </p:nvPr>
        </p:nvSpPr>
        <p:spPr>
          <a:xfrm>
            <a:off x="386400" y="1537400"/>
            <a:ext cx="6716765" cy="38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0625" bIns="91425" anchor="t" anchorCtr="0">
            <a:noAutofit/>
          </a:bodyPr>
          <a:lstStyle>
            <a:lvl1pPr marL="609585" lvl="0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44" name="Google Shape;144;p21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1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6" name="Google Shape;14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9850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Two column text">
  <p:cSld name="7 Two column text">
    <p:bg>
      <p:bgPr>
        <a:solidFill>
          <a:srgbClr val="190B28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7604567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rgbClr val="CEB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EB2EC"/>
              </a:buClr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body" idx="3"/>
          </p:nvPr>
        </p:nvSpPr>
        <p:spPr>
          <a:xfrm>
            <a:off x="4193133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EB2EC"/>
              </a:buClr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53" name="Google Shape;153;p22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5" name="Google Shape;15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2788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Two column text">
  <p:cSld name="8 Two column text"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3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43750"/>
          <a:stretch/>
        </p:blipFill>
        <p:spPr>
          <a:xfrm rot="-5400000">
            <a:off x="9227670" y="1"/>
            <a:ext cx="2964329" cy="296432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3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7604567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rgbClr val="8C46E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body" idx="3"/>
          </p:nvPr>
        </p:nvSpPr>
        <p:spPr>
          <a:xfrm>
            <a:off x="4193133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63" name="Google Shape;163;p23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3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5" name="Google Shape;16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576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Two column text">
  <p:cSld name="10 Two column text"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7604567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rgbClr val="8C46E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body" idx="3"/>
          </p:nvPr>
        </p:nvSpPr>
        <p:spPr>
          <a:xfrm>
            <a:off x="4193133" y="1536634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1" name="Google Shape;181;p25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25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43750"/>
          <a:stretch/>
        </p:blipFill>
        <p:spPr>
          <a:xfrm>
            <a:off x="9227670" y="3893672"/>
            <a:ext cx="2964329" cy="296432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5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4" name="Google Shape;18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325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 Two wide column text">
  <p:cSld name="11 Two wide column text">
    <p:bg>
      <p:bgPr>
        <a:solidFill>
          <a:srgbClr val="190B28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5345433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title"/>
          </p:nvPr>
        </p:nvSpPr>
        <p:spPr>
          <a:xfrm>
            <a:off x="387368" y="594800"/>
            <a:ext cx="534543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rgbClr val="CEB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5345600" cy="388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EB2EC"/>
              </a:buClr>
              <a:buSzPts val="1000"/>
              <a:buChar char="●"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body" idx="3"/>
          </p:nvPr>
        </p:nvSpPr>
        <p:spPr>
          <a:xfrm>
            <a:off x="6095941" y="1544301"/>
            <a:ext cx="5708800" cy="388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EB2EC"/>
              </a:buClr>
              <a:buSzPts val="1000"/>
              <a:buChar char="●"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6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3" name="Google Shape;193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0485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 Two wide column text">
  <p:cSld name="12 Two wide column text"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"/>
          </p:nvPr>
        </p:nvSpPr>
        <p:spPr>
          <a:xfrm>
            <a:off x="386401" y="239067"/>
            <a:ext cx="5345433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/>
          </p:nvPr>
        </p:nvSpPr>
        <p:spPr>
          <a:xfrm>
            <a:off x="387368" y="594800"/>
            <a:ext cx="534543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rgbClr val="8C46E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body" idx="2"/>
          </p:nvPr>
        </p:nvSpPr>
        <p:spPr>
          <a:xfrm>
            <a:off x="387200" y="1536634"/>
            <a:ext cx="5345600" cy="388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body" idx="3"/>
          </p:nvPr>
        </p:nvSpPr>
        <p:spPr>
          <a:xfrm>
            <a:off x="6095941" y="1544301"/>
            <a:ext cx="5708800" cy="388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>
                <a:solidFill>
                  <a:schemeClr val="dk1"/>
                </a:solidFill>
              </a:defRPr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>
                <a:solidFill>
                  <a:schemeClr val="dk1"/>
                </a:solidFill>
              </a:defRPr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Char char="■"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7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7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2" name="Google Shape;20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022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Three column text">
  <p:cSld name="14 Three column text">
    <p:bg>
      <p:bgPr>
        <a:solidFill>
          <a:schemeClr val="lt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8"/>
          <p:cNvSpPr txBox="1">
            <a:spLocks noGrp="1"/>
          </p:cNvSpPr>
          <p:nvPr>
            <p:ph type="body" idx="1"/>
          </p:nvPr>
        </p:nvSpPr>
        <p:spPr>
          <a:xfrm>
            <a:off x="390533" y="1536623"/>
            <a:ext cx="7604400" cy="492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14100" bIns="91425" anchor="t" anchorCtr="0">
            <a:noAutofit/>
          </a:bodyPr>
          <a:lstStyle>
            <a:lvl1pPr marL="609585" lvl="0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 b="1" i="0">
                <a:solidFill>
                  <a:srgbClr val="8C46E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137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rgbClr val="8C46E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subTitle" idx="2"/>
          </p:nvPr>
        </p:nvSpPr>
        <p:spPr>
          <a:xfrm>
            <a:off x="386400" y="239067"/>
            <a:ext cx="7604400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body" idx="3"/>
          </p:nvPr>
        </p:nvSpPr>
        <p:spPr>
          <a:xfrm>
            <a:off x="387367" y="2664823"/>
            <a:ext cx="38156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34250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body" idx="4"/>
          </p:nvPr>
        </p:nvSpPr>
        <p:spPr>
          <a:xfrm>
            <a:off x="7998900" y="2664823"/>
            <a:ext cx="38020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50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body" idx="5"/>
          </p:nvPr>
        </p:nvSpPr>
        <p:spPr>
          <a:xfrm>
            <a:off x="4193067" y="2664823"/>
            <a:ext cx="38020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4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211" name="Google Shape;211;p28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8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3" name="Google Shape;21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4761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 End slide">
  <p:cSld name="18 End slide"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>
            <a:spLocks noGrp="1"/>
          </p:cNvSpPr>
          <p:nvPr>
            <p:ph type="body" idx="1"/>
          </p:nvPr>
        </p:nvSpPr>
        <p:spPr>
          <a:xfrm>
            <a:off x="8224059" y="487679"/>
            <a:ext cx="3552839" cy="324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pic>
        <p:nvPicPr>
          <p:cNvPr id="216" name="Google Shape;21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2016" y="559812"/>
            <a:ext cx="2229025" cy="59841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9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29" descr="Icon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47597"/>
          <a:stretch/>
        </p:blipFill>
        <p:spPr>
          <a:xfrm rot="5400000">
            <a:off x="6562068" y="1249541"/>
            <a:ext cx="5430565" cy="58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9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 Single column text (image on right)">
  <p:cSld name="15 Single column text (image on right)">
    <p:bg>
      <p:bgPr>
        <a:solidFill>
          <a:schemeClr val="accent6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6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1129838" y="2822864"/>
            <a:ext cx="5164975" cy="290529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6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6"/>
          <p:cNvSpPr txBox="1">
            <a:spLocks noGrp="1"/>
          </p:cNvSpPr>
          <p:nvPr>
            <p:ph type="subTitle" idx="1"/>
          </p:nvPr>
        </p:nvSpPr>
        <p:spPr>
          <a:xfrm>
            <a:off x="386399" y="239067"/>
            <a:ext cx="4700024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title"/>
          </p:nvPr>
        </p:nvSpPr>
        <p:spPr>
          <a:xfrm>
            <a:off x="387365" y="594800"/>
            <a:ext cx="470002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387199" y="1536635"/>
            <a:ext cx="4699223" cy="324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1A37857-7259-4CFF-96C9-51814E3EBAB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93244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 Blank slide with logo">
  <p:cSld name="19 Blank slide with logo">
    <p:bg>
      <p:bgPr>
        <a:solidFill>
          <a:srgbClr val="190B28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0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0964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 Blank slide with logo">
  <p:cSld name="20 Blank slide with logo">
    <p:bg>
      <p:bgPr>
        <a:solidFill>
          <a:srgbClr val="552680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1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762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 Blank slide with logo">
  <p:cSld name="21 Blank slide with logo"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2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9977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 Blank slide">
  <p:cSld name="22 Blank slide">
    <p:bg>
      <p:bgPr>
        <a:solidFill>
          <a:srgbClr val="190B28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3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5240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 Blank slide">
  <p:cSld name="23 Blank slide">
    <p:bg>
      <p:bgPr>
        <a:solidFill>
          <a:srgbClr val="552680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4"/>
          <p:cNvSpPr/>
          <p:nvPr/>
        </p:nvSpPr>
        <p:spPr>
          <a:xfrm>
            <a:off x="0" y="5921475"/>
            <a:ext cx="12192000" cy="9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7754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1D057C4D-0366-BF9B-D25F-9762D4269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8005" y="544913"/>
            <a:ext cx="1697309" cy="4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90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 Blank slide" userDrawn="1">
  <p:cSld name="24 Blank slide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0;p23">
            <a:extLst>
              <a:ext uri="{FF2B5EF4-FFF2-40B4-BE49-F238E27FC236}">
                <a16:creationId xmlns:a16="http://schemas.microsoft.com/office/drawing/2014/main" id="{8B45D5A4-3C9B-C6E3-515F-52A2721FCE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7367" y="412623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rgbClr val="8C46E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 dirty="0"/>
          </a:p>
        </p:txBody>
      </p:sp>
      <p:pic>
        <p:nvPicPr>
          <p:cNvPr id="2" name="Google Shape;231;p32">
            <a:extLst>
              <a:ext uri="{FF2B5EF4-FFF2-40B4-BE49-F238E27FC236}">
                <a16:creationId xmlns:a16="http://schemas.microsoft.com/office/drawing/2014/main" id="{8E653A53-9069-D365-E9CB-61D2C235EF3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6409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ection header">
  <p:cSld name="4 Section header">
    <p:bg>
      <p:bgPr>
        <a:solidFill>
          <a:srgbClr val="552680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1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61"/>
          <p:cNvSpPr txBox="1">
            <a:spLocks noGrp="1"/>
          </p:cNvSpPr>
          <p:nvPr>
            <p:ph type="title"/>
          </p:nvPr>
        </p:nvSpPr>
        <p:spPr>
          <a:xfrm>
            <a:off x="387367" y="1923282"/>
            <a:ext cx="5793447" cy="159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333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 dirty="0"/>
          </a:p>
        </p:txBody>
      </p:sp>
      <p:sp>
        <p:nvSpPr>
          <p:cNvPr id="91" name="Google Shape;91;p61"/>
          <p:cNvSpPr txBox="1">
            <a:spLocks noGrp="1"/>
          </p:cNvSpPr>
          <p:nvPr>
            <p:ph type="subTitle" idx="1"/>
          </p:nvPr>
        </p:nvSpPr>
        <p:spPr>
          <a:xfrm>
            <a:off x="387367" y="3504656"/>
            <a:ext cx="5793448" cy="42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197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600" b="0" i="0">
                <a:solidFill>
                  <a:srgbClr val="CEB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 dirty="0"/>
          </a:p>
        </p:txBody>
      </p:sp>
      <p:sp>
        <p:nvSpPr>
          <p:cNvPr id="92" name="Google Shape;92;p61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3" name="Google Shape;93;p61" descr="Text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233" y="811432"/>
            <a:ext cx="1434913" cy="385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F8E2F4-3921-81D2-7DC9-A5B7A79CD4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5025042" y="-6732727"/>
            <a:ext cx="13005452" cy="129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85FAB-1B49-4E09-A050-112DF14981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230489">
            <a:off x="-4574406" y="1030912"/>
            <a:ext cx="13005452" cy="129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478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 End slide">
  <p:cSld name="17 End slide">
    <p:bg>
      <p:bgPr>
        <a:gradFill>
          <a:gsLst>
            <a:gs pos="100000">
              <a:srgbClr val="552680"/>
            </a:gs>
            <a:gs pos="38000">
              <a:srgbClr val="170D26"/>
            </a:gs>
          </a:gsLst>
          <a:lin ang="3600000" scaled="0"/>
        </a:gra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2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62"/>
          <p:cNvSpPr txBox="1">
            <a:spLocks noGrp="1"/>
          </p:cNvSpPr>
          <p:nvPr>
            <p:ph type="body" idx="1"/>
          </p:nvPr>
        </p:nvSpPr>
        <p:spPr>
          <a:xfrm>
            <a:off x="8224059" y="487679"/>
            <a:ext cx="3552839" cy="324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pic>
        <p:nvPicPr>
          <p:cNvPr id="97" name="Google Shape;97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2013" y="559590"/>
            <a:ext cx="2229027" cy="59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BA10D8-02BF-6D0A-9E5D-FBA8A80B73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5153" t="20320" r="15184"/>
          <a:stretch/>
        </p:blipFill>
        <p:spPr>
          <a:xfrm rot="5400000" flipH="1" flipV="1">
            <a:off x="2097415" y="-2097417"/>
            <a:ext cx="6858003" cy="110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126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One column text" userDrawn="1">
  <p:cSld name="6 One column text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9"/>
          <p:cNvSpPr txBox="1">
            <a:spLocks noGrp="1"/>
          </p:cNvSpPr>
          <p:nvPr>
            <p:ph type="title"/>
          </p:nvPr>
        </p:nvSpPr>
        <p:spPr>
          <a:xfrm>
            <a:off x="387367" y="426640"/>
            <a:ext cx="671676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rgbClr val="55268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10" name="Google Shape;110;p49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1" name="Google Shape;111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51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 Three column text">
  <p:cSld name="13 Three column 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8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1A37857-7259-4CFF-96C9-51814E3EBABB}" type="slidenum">
              <a:rPr lang="en-IE" smtClean="0"/>
              <a:t>‹#›</a:t>
            </a:fld>
            <a:endParaRPr lang="en-IE"/>
          </a:p>
        </p:txBody>
      </p:sp>
      <p:pic>
        <p:nvPicPr>
          <p:cNvPr id="55" name="Google Shape;55;p18"/>
          <p:cNvPicPr preferRelativeResize="0"/>
          <p:nvPr/>
        </p:nvPicPr>
        <p:blipFill>
          <a:blip r:embed="rId2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390533" y="1536623"/>
            <a:ext cx="7604400" cy="492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14100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1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Google Shape;57;p18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137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subTitle" idx="2"/>
          </p:nvPr>
        </p:nvSpPr>
        <p:spPr>
          <a:xfrm>
            <a:off x="386400" y="239067"/>
            <a:ext cx="7604400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body" idx="3"/>
          </p:nvPr>
        </p:nvSpPr>
        <p:spPr>
          <a:xfrm>
            <a:off x="387367" y="2664823"/>
            <a:ext cx="38156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34250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4"/>
          </p:nvPr>
        </p:nvSpPr>
        <p:spPr>
          <a:xfrm>
            <a:off x="7998900" y="2664823"/>
            <a:ext cx="38020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50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5"/>
          </p:nvPr>
        </p:nvSpPr>
        <p:spPr>
          <a:xfrm>
            <a:off x="4193067" y="2664823"/>
            <a:ext cx="38020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4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7744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Two column text" preserve="1" userDrawn="1">
  <p:cSld name="7 Two column text">
    <p:bg>
      <p:bgPr>
        <a:gradFill>
          <a:gsLst>
            <a:gs pos="100000">
              <a:srgbClr val="350B5E"/>
            </a:gs>
            <a:gs pos="38000">
              <a:srgbClr val="170D26"/>
            </a:gs>
          </a:gsLst>
          <a:lin ang="3600000" scaled="0"/>
        </a:gra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Google Shape;170;p24">
            <a:extLst>
              <a:ext uri="{FF2B5EF4-FFF2-40B4-BE49-F238E27FC236}">
                <a16:creationId xmlns:a16="http://schemas.microsoft.com/office/drawing/2014/main" id="{9D932E9E-5F6A-D188-0D09-57B6102D975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87200" y="1313100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EB2EC"/>
              </a:buClr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6" name="Google Shape;171;p24">
            <a:extLst>
              <a:ext uri="{FF2B5EF4-FFF2-40B4-BE49-F238E27FC236}">
                <a16:creationId xmlns:a16="http://schemas.microsoft.com/office/drawing/2014/main" id="{23D21A4D-3EE4-2E5C-5240-2B0D2974829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193133" y="1313100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EB2EC"/>
              </a:buClr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7" name="Google Shape;116;p45">
            <a:extLst>
              <a:ext uri="{FF2B5EF4-FFF2-40B4-BE49-F238E27FC236}">
                <a16:creationId xmlns:a16="http://schemas.microsoft.com/office/drawing/2014/main" id="{386CC7B2-14B5-925C-2BC3-F6DF13693E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8800" y="371265"/>
            <a:ext cx="671676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80186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Two column text" userDrawn="1">
  <p:cSld name="10 Two column text"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387367" y="412627"/>
            <a:ext cx="76045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rgbClr val="8C46E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2"/>
          </p:nvPr>
        </p:nvSpPr>
        <p:spPr>
          <a:xfrm>
            <a:off x="387200" y="1354461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body" idx="3"/>
          </p:nvPr>
        </p:nvSpPr>
        <p:spPr>
          <a:xfrm>
            <a:off x="4193133" y="1354461"/>
            <a:ext cx="3798800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3" name="Google Shape;183;p25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4" name="Google Shape;18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CEF8E2-D1BD-BEA2-676B-5A3EF52D8D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2374" t="4888" b="45062"/>
          <a:stretch/>
        </p:blipFill>
        <p:spPr>
          <a:xfrm rot="10800000">
            <a:off x="6822522" y="-2"/>
            <a:ext cx="5369476" cy="566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60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 Two wide column text" userDrawn="1">
  <p:cSld name="11 Two wide column text">
    <p:bg>
      <p:bgPr>
        <a:gradFill>
          <a:gsLst>
            <a:gs pos="100000">
              <a:srgbClr val="552680"/>
            </a:gs>
            <a:gs pos="38000">
              <a:srgbClr val="170D26"/>
            </a:gs>
          </a:gsLst>
          <a:lin ang="3600000" scaled="0"/>
        </a:gra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3" name="Google Shape;193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5;p22">
            <a:extLst>
              <a:ext uri="{FF2B5EF4-FFF2-40B4-BE49-F238E27FC236}">
                <a16:creationId xmlns:a16="http://schemas.microsoft.com/office/drawing/2014/main" id="{000AB2C3-3F5B-A7C5-60DA-9AE0F1D3C9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70;p24">
            <a:extLst>
              <a:ext uri="{FF2B5EF4-FFF2-40B4-BE49-F238E27FC236}">
                <a16:creationId xmlns:a16="http://schemas.microsoft.com/office/drawing/2014/main" id="{CF036ABB-32EB-619D-B9A9-0BF156AB3F4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87200" y="1313100"/>
            <a:ext cx="5027941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EB2EC"/>
              </a:buClr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 dirty="0"/>
          </a:p>
        </p:txBody>
      </p:sp>
      <p:sp>
        <p:nvSpPr>
          <p:cNvPr id="6" name="Google Shape;171;p24">
            <a:extLst>
              <a:ext uri="{FF2B5EF4-FFF2-40B4-BE49-F238E27FC236}">
                <a16:creationId xmlns:a16="http://schemas.microsoft.com/office/drawing/2014/main" id="{5E6EC0FA-11B6-845D-AB64-7FA1EBF354E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253161" y="1313100"/>
            <a:ext cx="5027943" cy="3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21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EB2EC"/>
              </a:buClr>
              <a:buSzPts val="1000"/>
              <a:buChar char="●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 dirty="0"/>
          </a:p>
        </p:txBody>
      </p:sp>
      <p:sp>
        <p:nvSpPr>
          <p:cNvPr id="7" name="Google Shape;116;p45">
            <a:extLst>
              <a:ext uri="{FF2B5EF4-FFF2-40B4-BE49-F238E27FC236}">
                <a16:creationId xmlns:a16="http://schemas.microsoft.com/office/drawing/2014/main" id="{A2B5A169-6D75-A96C-5F44-3EEC69A7A7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7367" y="371265"/>
            <a:ext cx="671676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65421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Three column text">
  <p:cSld name="14 Three column text">
    <p:bg>
      <p:bgPr>
        <a:solidFill>
          <a:schemeClr val="lt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8"/>
          <p:cNvSpPr txBox="1">
            <a:spLocks noGrp="1"/>
          </p:cNvSpPr>
          <p:nvPr>
            <p:ph type="body" idx="1"/>
          </p:nvPr>
        </p:nvSpPr>
        <p:spPr>
          <a:xfrm>
            <a:off x="390533" y="1536623"/>
            <a:ext cx="7604400" cy="492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14100" bIns="91425" anchor="t" anchorCtr="0">
            <a:noAutofit/>
          </a:bodyPr>
          <a:lstStyle>
            <a:lvl1pPr marL="609585" lvl="0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 b="1" i="0">
                <a:solidFill>
                  <a:srgbClr val="8C46E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76137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rgbClr val="8C46E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subTitle" idx="2"/>
          </p:nvPr>
        </p:nvSpPr>
        <p:spPr>
          <a:xfrm>
            <a:off x="386400" y="239067"/>
            <a:ext cx="7604400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body" idx="3"/>
          </p:nvPr>
        </p:nvSpPr>
        <p:spPr>
          <a:xfrm>
            <a:off x="387367" y="2664823"/>
            <a:ext cx="38156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34250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body" idx="4"/>
          </p:nvPr>
        </p:nvSpPr>
        <p:spPr>
          <a:xfrm>
            <a:off x="7998900" y="2664823"/>
            <a:ext cx="38020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507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body" idx="5"/>
          </p:nvPr>
        </p:nvSpPr>
        <p:spPr>
          <a:xfrm>
            <a:off x="4193067" y="2664823"/>
            <a:ext cx="3802000" cy="26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4525" bIns="91425" anchor="t" anchorCtr="0">
            <a:noAutofit/>
          </a:bodyPr>
          <a:lstStyle>
            <a:lvl1pPr marL="609585" lvl="0" indent="-38945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C46E9"/>
              </a:buClr>
              <a:buSzPts val="1000"/>
              <a:buChar char="●"/>
              <a:defRPr sz="1600" b="0" i="0">
                <a:solidFill>
                  <a:srgbClr val="190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3" name="Google Shape;21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073" y="6208660"/>
            <a:ext cx="1348995" cy="36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3408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 Blank slide with logo">
  <p:cSld name="19 Blank slide with logo">
    <p:bg>
      <p:bgPr>
        <a:gradFill>
          <a:gsLst>
            <a:gs pos="100000">
              <a:srgbClr val="552680"/>
            </a:gs>
            <a:gs pos="38000">
              <a:srgbClr val="170D26"/>
            </a:gs>
          </a:gsLst>
          <a:lin ang="3600000" scaled="0"/>
        </a:gra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234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 Blank slide">
  <p:cSld name="22 Blank slide">
    <p:bg>
      <p:bgPr>
        <a:gradFill>
          <a:gsLst>
            <a:gs pos="100000">
              <a:srgbClr val="350B5E"/>
            </a:gs>
            <a:gs pos="38000">
              <a:srgbClr val="170D26"/>
            </a:gs>
          </a:gsLst>
          <a:lin ang="3600000" scaled="0"/>
        </a:gra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1;p58">
            <a:extLst>
              <a:ext uri="{FF2B5EF4-FFF2-40B4-BE49-F238E27FC236}">
                <a16:creationId xmlns:a16="http://schemas.microsoft.com/office/drawing/2014/main" id="{166C813F-3E0C-E8CC-FBC2-E79FC71FC62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-41" r="-41"/>
          <a:stretch/>
        </p:blipFill>
        <p:spPr>
          <a:xfrm>
            <a:off x="384001" y="6132368"/>
            <a:ext cx="1347068" cy="361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26176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 Blank slide">
  <p:cSld name="23 Blank slide">
    <p:bg>
      <p:bgPr>
        <a:solidFill>
          <a:srgbClr val="552680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39483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 Blank slide">
  <p:cSld name="1_24 Blank slide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8986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5517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81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 End slide">
  <p:cSld name="17 End slide">
    <p:bg>
      <p:bgPr>
        <a:solidFill>
          <a:schemeClr val="accent5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19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9"/>
          <p:cNvSpPr txBox="1">
            <a:spLocks noGrp="1"/>
          </p:cNvSpPr>
          <p:nvPr>
            <p:ph type="body" idx="1"/>
          </p:nvPr>
        </p:nvSpPr>
        <p:spPr>
          <a:xfrm>
            <a:off x="8224059" y="487679"/>
            <a:ext cx="3552839" cy="324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1525" bIns="91425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6" name="Google Shape;66;p19"/>
          <p:cNvPicPr preferRelativeResize="0"/>
          <p:nvPr/>
        </p:nvPicPr>
        <p:blipFill>
          <a:blip r:embed="rId3"/>
          <a:srcRect/>
          <a:stretch/>
        </p:blipFill>
        <p:spPr>
          <a:xfrm>
            <a:off x="532013" y="559590"/>
            <a:ext cx="2229027" cy="598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5316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&amp; Content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711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enn diagram&#10;&#10;Description automatically generated with medium confidence">
            <a:extLst>
              <a:ext uri="{FF2B5EF4-FFF2-40B4-BE49-F238E27FC236}">
                <a16:creationId xmlns:a16="http://schemas.microsoft.com/office/drawing/2014/main" id="{2935E936-EF36-9E41-1434-825DC5B73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AC8DC39-942A-A1D3-A9E2-B606AD5359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133" y="5980809"/>
            <a:ext cx="1697309" cy="4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594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&amp; Content V2.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32B2863C-B4AE-6061-8291-F323A4A4B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51E4EB40-13E9-1E65-BD45-6F63256EE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133" y="5980809"/>
            <a:ext cx="1697310" cy="4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26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32B2863C-B4AE-6061-8291-F323A4A4B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" y="0"/>
            <a:ext cx="5551055" cy="3122468"/>
          </a:xfrm>
          <a:prstGeom prst="rect">
            <a:avLst/>
          </a:prstGeom>
        </p:spPr>
      </p:pic>
      <p:pic>
        <p:nvPicPr>
          <p:cNvPr id="2" name="Picture 1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87F6C54F-C4FC-8428-C4FD-5263CD333A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133" y="5980809"/>
            <a:ext cx="1697310" cy="46822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AD549AA1-CCE1-5177-8178-A503FE8C3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0945" y="3735532"/>
            <a:ext cx="5551055" cy="312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14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AD549AA1-CCE1-5177-8178-A503FE8C3F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0945" y="3735532"/>
            <a:ext cx="5551055" cy="312246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0F6D35A-1D78-8928-6656-8C1DFFAEDA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133" y="5980809"/>
            <a:ext cx="1697309" cy="4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84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AD549AA1-CCE1-5177-8178-A503FE8C3F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0945" y="3735532"/>
            <a:ext cx="5551055" cy="312246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0F6D35A-1D78-8928-6656-8C1DFFAEDA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133" y="5980809"/>
            <a:ext cx="1697309" cy="4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13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0F6D35A-1D78-8928-6656-8C1DFFAEDA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133" y="5980809"/>
            <a:ext cx="1697309" cy="4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74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&amp; Content V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A7DCF61-5D0F-DFFB-4D5C-266303353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B2B42126-AD72-8011-A276-6265BA1D93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468223"/>
            <a:ext cx="1697310" cy="4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2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&amp; Content V1.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CCF9236-65CE-BC41-B89B-648E8D4F0A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AA6EB59D-C9A3-871D-584F-4688B0E9BF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200" y="468223"/>
            <a:ext cx="1697309" cy="4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52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V2.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115A3D4C-BB93-0937-913E-319E3E0747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32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One column text">
  <p:cSld name="5 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21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1"/>
          <p:cNvSpPr txBox="1"/>
          <p:nvPr/>
        </p:nvSpPr>
        <p:spPr>
          <a:xfrm>
            <a:off x="6666247" y="2857671"/>
            <a:ext cx="579344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5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1"/>
          <p:cNvSpPr txBox="1">
            <a:spLocks noGrp="1"/>
          </p:cNvSpPr>
          <p:nvPr>
            <p:ph type="subTitle" idx="1"/>
          </p:nvPr>
        </p:nvSpPr>
        <p:spPr>
          <a:xfrm>
            <a:off x="386400" y="239067"/>
            <a:ext cx="6716765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333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title"/>
          </p:nvPr>
        </p:nvSpPr>
        <p:spPr>
          <a:xfrm>
            <a:off x="387367" y="594800"/>
            <a:ext cx="671676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91425" rIns="22135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body" idx="2"/>
          </p:nvPr>
        </p:nvSpPr>
        <p:spPr>
          <a:xfrm>
            <a:off x="386400" y="1537400"/>
            <a:ext cx="6716765" cy="38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220625" bIns="91425" anchor="t" anchorCtr="0">
            <a:noAutofit/>
          </a:bodyPr>
          <a:lstStyle>
            <a:lvl1pPr marL="609585" lvl="0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8" name="Google Shape;78;p21"/>
          <p:cNvSpPr txBox="1">
            <a:spLocks noGrp="1"/>
          </p:cNvSpPr>
          <p:nvPr>
            <p:ph type="sldNum" idx="12"/>
          </p:nvPr>
        </p:nvSpPr>
        <p:spPr>
          <a:xfrm>
            <a:off x="10888567" y="5900000"/>
            <a:ext cx="731600" cy="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1A37857-7259-4CFF-96C9-51814E3EBABB}" type="slidenum">
              <a:rPr lang="en-IE" smtClean="0"/>
              <a:t>‹#›</a:t>
            </a:fld>
            <a:endParaRPr lang="en-IE"/>
          </a:p>
        </p:txBody>
      </p:sp>
      <p:pic>
        <p:nvPicPr>
          <p:cNvPr id="79" name="Google Shape;79;p21"/>
          <p:cNvPicPr preferRelativeResize="0"/>
          <p:nvPr/>
        </p:nvPicPr>
        <p:blipFill>
          <a:blip r:embed="rId3"/>
          <a:srcRect/>
          <a:stretch/>
        </p:blipFill>
        <p:spPr>
          <a:xfrm>
            <a:off x="664232" y="5941190"/>
            <a:ext cx="1434912" cy="385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7337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V2.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115A3D4C-BB93-0937-913E-319E3E0747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5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E0506712-3E9F-0E78-8030-10D1A9B162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407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 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E0506712-3E9F-0E78-8030-10D1A9B162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29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 V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enn diagram&#10;&#10;Description automatically generated with medium confidence">
            <a:extLst>
              <a:ext uri="{FF2B5EF4-FFF2-40B4-BE49-F238E27FC236}">
                <a16:creationId xmlns:a16="http://schemas.microsoft.com/office/drawing/2014/main" id="{2935E936-EF36-9E41-1434-825DC5B738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663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icon&#10;&#10;Description automatically generated">
            <a:extLst>
              <a:ext uri="{FF2B5EF4-FFF2-40B4-BE49-F238E27FC236}">
                <a16:creationId xmlns:a16="http://schemas.microsoft.com/office/drawing/2014/main" id="{2E5F6054-44E6-257C-863A-09A43AB529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37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 V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icon&#10;&#10;Description automatically generated">
            <a:extLst>
              <a:ext uri="{FF2B5EF4-FFF2-40B4-BE49-F238E27FC236}">
                <a16:creationId xmlns:a16="http://schemas.microsoft.com/office/drawing/2014/main" id="{2ABCF631-2192-D645-11C2-053A059916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87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aphic Cr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736DDCF4-8C57-992C-B2E1-7C0F15CA0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214293" y="2521238"/>
            <a:ext cx="5551055" cy="312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15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V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7FA36B9D-E7F1-CCBC-C812-F6C380E12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133" y="5980809"/>
            <a:ext cx="1697310" cy="4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99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1D057C4D-0366-BF9B-D25F-9762D4269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8005" y="544913"/>
            <a:ext cx="1697309" cy="4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316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Slide V2">
    <p:bg>
      <p:bgPr>
        <a:solidFill>
          <a:srgbClr val="9BCED9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gradient&#10;&#10;AI-generated content may be incorrect.">
            <a:extLst>
              <a:ext uri="{FF2B5EF4-FFF2-40B4-BE49-F238E27FC236}">
                <a16:creationId xmlns:a16="http://schemas.microsoft.com/office/drawing/2014/main" id="{65E190EE-4E2E-9155-B229-FA4D870842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8649"/>
          <a:stretch/>
        </p:blipFill>
        <p:spPr>
          <a:xfrm>
            <a:off x="0" y="1"/>
            <a:ext cx="12192000" cy="1539687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1D057C4D-0366-BF9B-D25F-9762D4269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4783" y="282696"/>
            <a:ext cx="1318143" cy="36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99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sldNum" idx="12"/>
          </p:nvPr>
        </p:nvSpPr>
        <p:spPr>
          <a:xfrm>
            <a:off x="10890567" y="5894311"/>
            <a:ext cx="731600" cy="7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1A37857-7259-4CFF-96C9-51814E3EBABB}" type="slidenum">
              <a:rPr lang="en-IE" smtClean="0"/>
              <a:t>‹#›</a:t>
            </a:fld>
            <a:endParaRPr lang="en-IE"/>
          </a:p>
        </p:txBody>
      </p:sp>
      <p:sp>
        <p:nvSpPr>
          <p:cNvPr id="7" name="Google Shape;7;p10"/>
          <p:cNvSpPr txBox="1">
            <a:spLocks noGrp="1"/>
          </p:cNvSpPr>
          <p:nvPr>
            <p:ph type="title"/>
          </p:nvPr>
        </p:nvSpPr>
        <p:spPr>
          <a:xfrm>
            <a:off x="387351" y="556684"/>
            <a:ext cx="7772581" cy="75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body" idx="1"/>
          </p:nvPr>
        </p:nvSpPr>
        <p:spPr>
          <a:xfrm>
            <a:off x="387351" y="1560920"/>
            <a:ext cx="7772581" cy="389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345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EA4335"/>
          </p15:clr>
        </p15:guide>
        <p15:guide id="2" orient="horz">
          <p15:clr>
            <a:srgbClr val="EA4335"/>
          </p15:clr>
        </p15:guide>
        <p15:guide id="3" orient="horz" pos="3240">
          <p15:clr>
            <a:srgbClr val="EA4335"/>
          </p15:clr>
        </p15:guide>
        <p15:guide id="4" pos="5760">
          <p15:clr>
            <a:srgbClr val="EA4335"/>
          </p15:clr>
        </p15:guide>
        <p15:guide id="5" orient="horz" pos="3126">
          <p15:clr>
            <a:srgbClr val="EA4335"/>
          </p15:clr>
        </p15:guide>
        <p15:guide id="6" pos="183">
          <p15:clr>
            <a:srgbClr val="EA4335"/>
          </p15:clr>
        </p15:guide>
        <p15:guide id="7" pos="633">
          <p15:clr>
            <a:srgbClr val="EA4335"/>
          </p15:clr>
        </p15:guide>
        <p15:guide id="8" pos="1084">
          <p15:clr>
            <a:srgbClr val="EA4335"/>
          </p15:clr>
        </p15:guide>
        <p15:guide id="9" pos="1532">
          <p15:clr>
            <a:srgbClr val="EA4335"/>
          </p15:clr>
        </p15:guide>
        <p15:guide id="10" pos="1983">
          <p15:clr>
            <a:srgbClr val="EA4335"/>
          </p15:clr>
        </p15:guide>
        <p15:guide id="11" pos="2433">
          <p15:clr>
            <a:srgbClr val="EA4335"/>
          </p15:clr>
        </p15:guide>
        <p15:guide id="12" pos="2873">
          <p15:clr>
            <a:srgbClr val="EA4335"/>
          </p15:clr>
        </p15:guide>
        <p15:guide id="13" pos="3331">
          <p15:clr>
            <a:srgbClr val="EA4335"/>
          </p15:clr>
        </p15:guide>
        <p15:guide id="14" pos="3781">
          <p15:clr>
            <a:srgbClr val="EA4335"/>
          </p15:clr>
        </p15:guide>
        <p15:guide id="15" pos="4229">
          <p15:clr>
            <a:srgbClr val="EA4335"/>
          </p15:clr>
        </p15:guide>
        <p15:guide id="16" pos="4678">
          <p15:clr>
            <a:srgbClr val="EA4335"/>
          </p15:clr>
        </p15:guide>
        <p15:guide id="17" pos="5129">
          <p15:clr>
            <a:srgbClr val="EA4335"/>
          </p15:clr>
        </p15:guide>
        <p15:guide id="18" pos="5577">
          <p15:clr>
            <a:srgbClr val="EA4335"/>
          </p15:clr>
        </p15:guide>
        <p15:guide id="19" orient="horz" pos="726">
          <p15:clr>
            <a:srgbClr val="EA4335"/>
          </p15:clr>
        </p15:guide>
        <p15:guide id="20" orient="horz" pos="847">
          <p15:clr>
            <a:srgbClr val="EA4335"/>
          </p15:clr>
        </p15:guide>
        <p15:guide id="21" orient="horz" pos="1011">
          <p15:clr>
            <a:srgbClr val="EA4335"/>
          </p15:clr>
        </p15:guide>
        <p15:guide id="22" orient="horz" pos="1075">
          <p15:clr>
            <a:srgbClr val="EA4335"/>
          </p15:clr>
        </p15:guide>
        <p15:guide id="23" orient="horz" pos="1189">
          <p15:clr>
            <a:srgbClr val="EA4335"/>
          </p15:clr>
        </p15:guide>
        <p15:guide id="24" orient="horz" pos="1303">
          <p15:clr>
            <a:srgbClr val="EA4335"/>
          </p15:clr>
        </p15:guide>
        <p15:guide id="25" orient="horz" pos="1416">
          <p15:clr>
            <a:srgbClr val="EA4335"/>
          </p15:clr>
        </p15:guide>
        <p15:guide id="26" orient="horz" pos="1530">
          <p15:clr>
            <a:srgbClr val="EA4335"/>
          </p15:clr>
        </p15:guide>
        <p15:guide id="27" orient="horz" pos="1644">
          <p15:clr>
            <a:srgbClr val="EA4335"/>
          </p15:clr>
        </p15:guide>
        <p15:guide id="28" orient="horz" pos="1758">
          <p15:clr>
            <a:srgbClr val="EA4335"/>
          </p15:clr>
        </p15:guide>
        <p15:guide id="29" orient="horz" pos="1872">
          <p15:clr>
            <a:srgbClr val="EA4335"/>
          </p15:clr>
        </p15:guide>
        <p15:guide id="30" orient="horz" pos="1986">
          <p15:clr>
            <a:srgbClr val="EA4335"/>
          </p15:clr>
        </p15:guide>
        <p15:guide id="31" orient="horz" pos="2100">
          <p15:clr>
            <a:srgbClr val="EA4335"/>
          </p15:clr>
        </p15:guide>
        <p15:guide id="32" orient="horz" pos="2214">
          <p15:clr>
            <a:srgbClr val="EA4335"/>
          </p15:clr>
        </p15:guide>
        <p15:guide id="33" orient="horz" pos="2328">
          <p15:clr>
            <a:srgbClr val="EA4335"/>
          </p15:clr>
        </p15:guide>
        <p15:guide id="34" orient="horz" pos="2442">
          <p15:clr>
            <a:srgbClr val="EA4335"/>
          </p15:clr>
        </p15:guide>
        <p15:guide id="35" orient="horz" pos="2556">
          <p15:clr>
            <a:srgbClr val="EA4335"/>
          </p15:clr>
        </p15:guide>
        <p15:guide id="36" orient="horz" pos="2670">
          <p15:clr>
            <a:srgbClr val="EA4335"/>
          </p15:clr>
        </p15:guide>
        <p15:guide id="37" orient="horz" pos="2784">
          <p15:clr>
            <a:srgbClr val="EA4335"/>
          </p15:clr>
        </p15:guide>
        <p15:guide id="38" orient="horz" pos="2898">
          <p15:clr>
            <a:srgbClr val="EA4335"/>
          </p15:clr>
        </p15:guide>
        <p15:guide id="39" orient="horz" pos="3012">
          <p15:clr>
            <a:srgbClr val="EA4335"/>
          </p15:clr>
        </p15:guide>
        <p15:guide id="40" orient="horz" pos="619">
          <p15:clr>
            <a:srgbClr val="EA4335"/>
          </p15:clr>
        </p15:guide>
        <p15:guide id="41" orient="horz" pos="505">
          <p15:clr>
            <a:srgbClr val="EA4335"/>
          </p15:clr>
        </p15:guide>
        <p15:guide id="42" orient="horz" pos="377">
          <p15:clr>
            <a:srgbClr val="EA4335"/>
          </p15:clr>
        </p15:guide>
        <p15:guide id="43" orient="horz" pos="263">
          <p15:clr>
            <a:srgbClr val="EA4335"/>
          </p15:clr>
        </p15:guide>
        <p15:guide id="44" orient="horz" pos="156">
          <p15:clr>
            <a:srgbClr val="EA4335"/>
          </p15:clr>
        </p15:guide>
        <p15:guide id="45" pos="330">
          <p15:clr>
            <a:srgbClr val="EA4335"/>
          </p15:clr>
        </p15:guide>
        <p15:guide id="46" pos="2125">
          <p15:clr>
            <a:srgbClr val="EA4335"/>
          </p15:clr>
        </p15:guide>
        <p15:guide id="47" pos="3924">
          <p15:clr>
            <a:srgbClr val="EA4335"/>
          </p15:clr>
        </p15:guide>
        <p15:guide id="48" pos="1841">
          <p15:clr>
            <a:srgbClr val="EA4335"/>
          </p15:clr>
        </p15:guide>
        <p15:guide id="49" pos="3635">
          <p15:clr>
            <a:srgbClr val="EA4335"/>
          </p15:clr>
        </p15:guide>
        <p15:guide id="50" pos="543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sldNum" idx="12"/>
          </p:nvPr>
        </p:nvSpPr>
        <p:spPr>
          <a:xfrm>
            <a:off x="10890567" y="5894311"/>
            <a:ext cx="731600" cy="7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Google Shape;7;p10"/>
          <p:cNvSpPr txBox="1">
            <a:spLocks noGrp="1"/>
          </p:cNvSpPr>
          <p:nvPr>
            <p:ph type="title"/>
          </p:nvPr>
        </p:nvSpPr>
        <p:spPr>
          <a:xfrm>
            <a:off x="387351" y="556684"/>
            <a:ext cx="7772581" cy="75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body" idx="1"/>
          </p:nvPr>
        </p:nvSpPr>
        <p:spPr>
          <a:xfrm>
            <a:off x="387351" y="1560920"/>
            <a:ext cx="7772581" cy="389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14864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2" r:id="rId14"/>
    <p:sldLayoutId id="2147483703" r:id="rId15"/>
    <p:sldLayoutId id="2147483705" r:id="rId16"/>
    <p:sldLayoutId id="2147483706" r:id="rId17"/>
    <p:sldLayoutId id="2147483707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EA4335"/>
          </p15:clr>
        </p15:guide>
        <p15:guide id="2" orient="horz">
          <p15:clr>
            <a:srgbClr val="EA4335"/>
          </p15:clr>
        </p15:guide>
        <p15:guide id="3" orient="horz" pos="3240">
          <p15:clr>
            <a:srgbClr val="EA4335"/>
          </p15:clr>
        </p15:guide>
        <p15:guide id="4" pos="5760">
          <p15:clr>
            <a:srgbClr val="EA4335"/>
          </p15:clr>
        </p15:guide>
        <p15:guide id="5" orient="horz" pos="3126">
          <p15:clr>
            <a:srgbClr val="EA4335"/>
          </p15:clr>
        </p15:guide>
        <p15:guide id="6" pos="183">
          <p15:clr>
            <a:srgbClr val="EA4335"/>
          </p15:clr>
        </p15:guide>
        <p15:guide id="7" pos="633">
          <p15:clr>
            <a:srgbClr val="EA4335"/>
          </p15:clr>
        </p15:guide>
        <p15:guide id="8" pos="1084">
          <p15:clr>
            <a:srgbClr val="EA4335"/>
          </p15:clr>
        </p15:guide>
        <p15:guide id="9" pos="1532">
          <p15:clr>
            <a:srgbClr val="EA4335"/>
          </p15:clr>
        </p15:guide>
        <p15:guide id="10" pos="1983">
          <p15:clr>
            <a:srgbClr val="EA4335"/>
          </p15:clr>
        </p15:guide>
        <p15:guide id="11" pos="2433">
          <p15:clr>
            <a:srgbClr val="EA4335"/>
          </p15:clr>
        </p15:guide>
        <p15:guide id="12" pos="2873">
          <p15:clr>
            <a:srgbClr val="EA4335"/>
          </p15:clr>
        </p15:guide>
        <p15:guide id="13" pos="3331">
          <p15:clr>
            <a:srgbClr val="EA4335"/>
          </p15:clr>
        </p15:guide>
        <p15:guide id="14" pos="3781">
          <p15:clr>
            <a:srgbClr val="EA4335"/>
          </p15:clr>
        </p15:guide>
        <p15:guide id="15" pos="4229">
          <p15:clr>
            <a:srgbClr val="EA4335"/>
          </p15:clr>
        </p15:guide>
        <p15:guide id="16" pos="4678">
          <p15:clr>
            <a:srgbClr val="EA4335"/>
          </p15:clr>
        </p15:guide>
        <p15:guide id="17" pos="5129">
          <p15:clr>
            <a:srgbClr val="EA4335"/>
          </p15:clr>
        </p15:guide>
        <p15:guide id="18" pos="5577">
          <p15:clr>
            <a:srgbClr val="EA4335"/>
          </p15:clr>
        </p15:guide>
        <p15:guide id="19" orient="horz" pos="726">
          <p15:clr>
            <a:srgbClr val="EA4335"/>
          </p15:clr>
        </p15:guide>
        <p15:guide id="20" orient="horz" pos="847">
          <p15:clr>
            <a:srgbClr val="EA4335"/>
          </p15:clr>
        </p15:guide>
        <p15:guide id="21" orient="horz" pos="1011">
          <p15:clr>
            <a:srgbClr val="EA4335"/>
          </p15:clr>
        </p15:guide>
        <p15:guide id="22" orient="horz" pos="1075">
          <p15:clr>
            <a:srgbClr val="EA4335"/>
          </p15:clr>
        </p15:guide>
        <p15:guide id="23" orient="horz" pos="1189">
          <p15:clr>
            <a:srgbClr val="EA4335"/>
          </p15:clr>
        </p15:guide>
        <p15:guide id="24" orient="horz" pos="1303">
          <p15:clr>
            <a:srgbClr val="EA4335"/>
          </p15:clr>
        </p15:guide>
        <p15:guide id="25" orient="horz" pos="1416">
          <p15:clr>
            <a:srgbClr val="EA4335"/>
          </p15:clr>
        </p15:guide>
        <p15:guide id="26" orient="horz" pos="1530">
          <p15:clr>
            <a:srgbClr val="EA4335"/>
          </p15:clr>
        </p15:guide>
        <p15:guide id="27" orient="horz" pos="1644">
          <p15:clr>
            <a:srgbClr val="EA4335"/>
          </p15:clr>
        </p15:guide>
        <p15:guide id="28" orient="horz" pos="1758">
          <p15:clr>
            <a:srgbClr val="EA4335"/>
          </p15:clr>
        </p15:guide>
        <p15:guide id="29" orient="horz" pos="1872">
          <p15:clr>
            <a:srgbClr val="EA4335"/>
          </p15:clr>
        </p15:guide>
        <p15:guide id="30" orient="horz" pos="1986">
          <p15:clr>
            <a:srgbClr val="EA4335"/>
          </p15:clr>
        </p15:guide>
        <p15:guide id="31" orient="horz" pos="2100">
          <p15:clr>
            <a:srgbClr val="EA4335"/>
          </p15:clr>
        </p15:guide>
        <p15:guide id="32" orient="horz" pos="2214">
          <p15:clr>
            <a:srgbClr val="EA4335"/>
          </p15:clr>
        </p15:guide>
        <p15:guide id="33" orient="horz" pos="2328">
          <p15:clr>
            <a:srgbClr val="EA4335"/>
          </p15:clr>
        </p15:guide>
        <p15:guide id="34" orient="horz" pos="2442">
          <p15:clr>
            <a:srgbClr val="EA4335"/>
          </p15:clr>
        </p15:guide>
        <p15:guide id="35" orient="horz" pos="2556">
          <p15:clr>
            <a:srgbClr val="EA4335"/>
          </p15:clr>
        </p15:guide>
        <p15:guide id="36" orient="horz" pos="2670">
          <p15:clr>
            <a:srgbClr val="EA4335"/>
          </p15:clr>
        </p15:guide>
        <p15:guide id="37" orient="horz" pos="2784">
          <p15:clr>
            <a:srgbClr val="EA4335"/>
          </p15:clr>
        </p15:guide>
        <p15:guide id="38" orient="horz" pos="2898">
          <p15:clr>
            <a:srgbClr val="EA4335"/>
          </p15:clr>
        </p15:guide>
        <p15:guide id="39" orient="horz" pos="3012">
          <p15:clr>
            <a:srgbClr val="EA4335"/>
          </p15:clr>
        </p15:guide>
        <p15:guide id="40" orient="horz" pos="619">
          <p15:clr>
            <a:srgbClr val="EA4335"/>
          </p15:clr>
        </p15:guide>
        <p15:guide id="41" orient="horz" pos="505">
          <p15:clr>
            <a:srgbClr val="EA4335"/>
          </p15:clr>
        </p15:guide>
        <p15:guide id="42" orient="horz" pos="377">
          <p15:clr>
            <a:srgbClr val="EA4335"/>
          </p15:clr>
        </p15:guide>
        <p15:guide id="43" orient="horz" pos="263">
          <p15:clr>
            <a:srgbClr val="EA4335"/>
          </p15:clr>
        </p15:guide>
        <p15:guide id="44" orient="horz" pos="156">
          <p15:clr>
            <a:srgbClr val="EA4335"/>
          </p15:clr>
        </p15:guide>
        <p15:guide id="45" pos="330">
          <p15:clr>
            <a:srgbClr val="EA4335"/>
          </p15:clr>
        </p15:guide>
        <p15:guide id="46" pos="2125">
          <p15:clr>
            <a:srgbClr val="EA4335"/>
          </p15:clr>
        </p15:guide>
        <p15:guide id="47" pos="3924">
          <p15:clr>
            <a:srgbClr val="EA4335"/>
          </p15:clr>
        </p15:guide>
        <p15:guide id="48" pos="1841">
          <p15:clr>
            <a:srgbClr val="EA4335"/>
          </p15:clr>
        </p15:guide>
        <p15:guide id="49" pos="3635">
          <p15:clr>
            <a:srgbClr val="EA4335"/>
          </p15:clr>
        </p15:guide>
        <p15:guide id="50" pos="543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B2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sldNum" idx="12"/>
          </p:nvPr>
        </p:nvSpPr>
        <p:spPr>
          <a:xfrm>
            <a:off x="10890567" y="5894311"/>
            <a:ext cx="731600" cy="7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Google Shape;7;p10"/>
          <p:cNvSpPr txBox="1">
            <a:spLocks noGrp="1"/>
          </p:cNvSpPr>
          <p:nvPr>
            <p:ph type="title"/>
          </p:nvPr>
        </p:nvSpPr>
        <p:spPr>
          <a:xfrm>
            <a:off x="387351" y="556684"/>
            <a:ext cx="7772581" cy="75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body" idx="1"/>
          </p:nvPr>
        </p:nvSpPr>
        <p:spPr>
          <a:xfrm>
            <a:off x="387351" y="1560920"/>
            <a:ext cx="7772581" cy="389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3434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46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EA4335"/>
          </p15:clr>
        </p15:guide>
        <p15:guide id="2" orient="horz">
          <p15:clr>
            <a:srgbClr val="EA4335"/>
          </p15:clr>
        </p15:guide>
        <p15:guide id="3" orient="horz" pos="3240">
          <p15:clr>
            <a:srgbClr val="EA4335"/>
          </p15:clr>
        </p15:guide>
        <p15:guide id="4" pos="5760">
          <p15:clr>
            <a:srgbClr val="EA4335"/>
          </p15:clr>
        </p15:guide>
        <p15:guide id="5" orient="horz" pos="3126">
          <p15:clr>
            <a:srgbClr val="EA4335"/>
          </p15:clr>
        </p15:guide>
        <p15:guide id="6" pos="183">
          <p15:clr>
            <a:srgbClr val="EA4335"/>
          </p15:clr>
        </p15:guide>
        <p15:guide id="7" pos="633">
          <p15:clr>
            <a:srgbClr val="EA4335"/>
          </p15:clr>
        </p15:guide>
        <p15:guide id="8" pos="1084">
          <p15:clr>
            <a:srgbClr val="EA4335"/>
          </p15:clr>
        </p15:guide>
        <p15:guide id="9" pos="1532">
          <p15:clr>
            <a:srgbClr val="EA4335"/>
          </p15:clr>
        </p15:guide>
        <p15:guide id="10" pos="1983">
          <p15:clr>
            <a:srgbClr val="EA4335"/>
          </p15:clr>
        </p15:guide>
        <p15:guide id="11" pos="2433">
          <p15:clr>
            <a:srgbClr val="EA4335"/>
          </p15:clr>
        </p15:guide>
        <p15:guide id="12" pos="2873">
          <p15:clr>
            <a:srgbClr val="EA4335"/>
          </p15:clr>
        </p15:guide>
        <p15:guide id="13" pos="3331">
          <p15:clr>
            <a:srgbClr val="EA4335"/>
          </p15:clr>
        </p15:guide>
        <p15:guide id="14" pos="3781">
          <p15:clr>
            <a:srgbClr val="EA4335"/>
          </p15:clr>
        </p15:guide>
        <p15:guide id="15" pos="4229">
          <p15:clr>
            <a:srgbClr val="EA4335"/>
          </p15:clr>
        </p15:guide>
        <p15:guide id="16" pos="4678">
          <p15:clr>
            <a:srgbClr val="EA4335"/>
          </p15:clr>
        </p15:guide>
        <p15:guide id="17" pos="5129">
          <p15:clr>
            <a:srgbClr val="EA4335"/>
          </p15:clr>
        </p15:guide>
        <p15:guide id="18" pos="5577">
          <p15:clr>
            <a:srgbClr val="EA4335"/>
          </p15:clr>
        </p15:guide>
        <p15:guide id="19" orient="horz" pos="726">
          <p15:clr>
            <a:srgbClr val="EA4335"/>
          </p15:clr>
        </p15:guide>
        <p15:guide id="20" orient="horz" pos="847">
          <p15:clr>
            <a:srgbClr val="EA4335"/>
          </p15:clr>
        </p15:guide>
        <p15:guide id="21" orient="horz" pos="1011">
          <p15:clr>
            <a:srgbClr val="EA4335"/>
          </p15:clr>
        </p15:guide>
        <p15:guide id="22" orient="horz" pos="1075">
          <p15:clr>
            <a:srgbClr val="EA4335"/>
          </p15:clr>
        </p15:guide>
        <p15:guide id="23" orient="horz" pos="1189">
          <p15:clr>
            <a:srgbClr val="EA4335"/>
          </p15:clr>
        </p15:guide>
        <p15:guide id="24" orient="horz" pos="1303">
          <p15:clr>
            <a:srgbClr val="EA4335"/>
          </p15:clr>
        </p15:guide>
        <p15:guide id="25" orient="horz" pos="1416">
          <p15:clr>
            <a:srgbClr val="EA4335"/>
          </p15:clr>
        </p15:guide>
        <p15:guide id="26" orient="horz" pos="1530">
          <p15:clr>
            <a:srgbClr val="EA4335"/>
          </p15:clr>
        </p15:guide>
        <p15:guide id="27" orient="horz" pos="1644">
          <p15:clr>
            <a:srgbClr val="EA4335"/>
          </p15:clr>
        </p15:guide>
        <p15:guide id="28" orient="horz" pos="1758">
          <p15:clr>
            <a:srgbClr val="EA4335"/>
          </p15:clr>
        </p15:guide>
        <p15:guide id="29" orient="horz" pos="1872">
          <p15:clr>
            <a:srgbClr val="EA4335"/>
          </p15:clr>
        </p15:guide>
        <p15:guide id="30" orient="horz" pos="1986">
          <p15:clr>
            <a:srgbClr val="EA4335"/>
          </p15:clr>
        </p15:guide>
        <p15:guide id="31" orient="horz" pos="2100">
          <p15:clr>
            <a:srgbClr val="EA4335"/>
          </p15:clr>
        </p15:guide>
        <p15:guide id="32" orient="horz" pos="2214">
          <p15:clr>
            <a:srgbClr val="EA4335"/>
          </p15:clr>
        </p15:guide>
        <p15:guide id="33" orient="horz" pos="2328">
          <p15:clr>
            <a:srgbClr val="EA4335"/>
          </p15:clr>
        </p15:guide>
        <p15:guide id="34" orient="horz" pos="2442">
          <p15:clr>
            <a:srgbClr val="EA4335"/>
          </p15:clr>
        </p15:guide>
        <p15:guide id="35" orient="horz" pos="2556">
          <p15:clr>
            <a:srgbClr val="EA4335"/>
          </p15:clr>
        </p15:guide>
        <p15:guide id="36" orient="horz" pos="2670">
          <p15:clr>
            <a:srgbClr val="EA4335"/>
          </p15:clr>
        </p15:guide>
        <p15:guide id="37" orient="horz" pos="2784">
          <p15:clr>
            <a:srgbClr val="EA4335"/>
          </p15:clr>
        </p15:guide>
        <p15:guide id="38" orient="horz" pos="2898">
          <p15:clr>
            <a:srgbClr val="EA4335"/>
          </p15:clr>
        </p15:guide>
        <p15:guide id="39" orient="horz" pos="3012">
          <p15:clr>
            <a:srgbClr val="EA4335"/>
          </p15:clr>
        </p15:guide>
        <p15:guide id="40" orient="horz" pos="619">
          <p15:clr>
            <a:srgbClr val="EA4335"/>
          </p15:clr>
        </p15:guide>
        <p15:guide id="41" orient="horz" pos="505">
          <p15:clr>
            <a:srgbClr val="EA4335"/>
          </p15:clr>
        </p15:guide>
        <p15:guide id="42" orient="horz" pos="377">
          <p15:clr>
            <a:srgbClr val="EA4335"/>
          </p15:clr>
        </p15:guide>
        <p15:guide id="43" orient="horz" pos="263">
          <p15:clr>
            <a:srgbClr val="EA4335"/>
          </p15:clr>
        </p15:guide>
        <p15:guide id="44" orient="horz" pos="156">
          <p15:clr>
            <a:srgbClr val="EA4335"/>
          </p15:clr>
        </p15:guide>
        <p15:guide id="45" pos="330">
          <p15:clr>
            <a:srgbClr val="EA4335"/>
          </p15:clr>
        </p15:guide>
        <p15:guide id="46" pos="2125">
          <p15:clr>
            <a:srgbClr val="EA4335"/>
          </p15:clr>
        </p15:guide>
        <p15:guide id="47" pos="3924">
          <p15:clr>
            <a:srgbClr val="EA4335"/>
          </p15:clr>
        </p15:guide>
        <p15:guide id="48" pos="1841">
          <p15:clr>
            <a:srgbClr val="EA4335"/>
          </p15:clr>
        </p15:guide>
        <p15:guide id="49" pos="3635">
          <p15:clr>
            <a:srgbClr val="EA4335"/>
          </p15:clr>
        </p15:guide>
        <p15:guide id="50" pos="543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190B28"/>
            </a:gs>
            <a:gs pos="38000">
              <a:srgbClr val="190B28"/>
            </a:gs>
          </a:gsLst>
          <a:lin ang="36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sldNum" idx="12"/>
          </p:nvPr>
        </p:nvSpPr>
        <p:spPr>
          <a:xfrm>
            <a:off x="10890567" y="5894311"/>
            <a:ext cx="731600" cy="7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Google Shape;7;p10"/>
          <p:cNvSpPr txBox="1">
            <a:spLocks noGrp="1"/>
          </p:cNvSpPr>
          <p:nvPr>
            <p:ph type="title"/>
          </p:nvPr>
        </p:nvSpPr>
        <p:spPr>
          <a:xfrm>
            <a:off x="387351" y="374506"/>
            <a:ext cx="7772581" cy="75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p10"/>
          <p:cNvSpPr txBox="1">
            <a:spLocks noGrp="1"/>
          </p:cNvSpPr>
          <p:nvPr>
            <p:ph type="body" idx="1"/>
          </p:nvPr>
        </p:nvSpPr>
        <p:spPr>
          <a:xfrm>
            <a:off x="387351" y="1378741"/>
            <a:ext cx="7772581" cy="389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928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EA4335"/>
          </p15:clr>
        </p15:guide>
        <p15:guide id="2" orient="horz">
          <p15:clr>
            <a:srgbClr val="EA4335"/>
          </p15:clr>
        </p15:guide>
        <p15:guide id="3" orient="horz" pos="3240">
          <p15:clr>
            <a:srgbClr val="EA4335"/>
          </p15:clr>
        </p15:guide>
        <p15:guide id="4" pos="5760">
          <p15:clr>
            <a:srgbClr val="EA4335"/>
          </p15:clr>
        </p15:guide>
        <p15:guide id="5" orient="horz" pos="3126">
          <p15:clr>
            <a:srgbClr val="EA4335"/>
          </p15:clr>
        </p15:guide>
        <p15:guide id="6" pos="183">
          <p15:clr>
            <a:srgbClr val="EA4335"/>
          </p15:clr>
        </p15:guide>
        <p15:guide id="7" pos="633">
          <p15:clr>
            <a:srgbClr val="EA4335"/>
          </p15:clr>
        </p15:guide>
        <p15:guide id="8" pos="1084">
          <p15:clr>
            <a:srgbClr val="EA4335"/>
          </p15:clr>
        </p15:guide>
        <p15:guide id="9" pos="1532">
          <p15:clr>
            <a:srgbClr val="EA4335"/>
          </p15:clr>
        </p15:guide>
        <p15:guide id="10" pos="1983">
          <p15:clr>
            <a:srgbClr val="EA4335"/>
          </p15:clr>
        </p15:guide>
        <p15:guide id="11" pos="2433">
          <p15:clr>
            <a:srgbClr val="EA4335"/>
          </p15:clr>
        </p15:guide>
        <p15:guide id="12" pos="2873">
          <p15:clr>
            <a:srgbClr val="EA4335"/>
          </p15:clr>
        </p15:guide>
        <p15:guide id="13" pos="3331">
          <p15:clr>
            <a:srgbClr val="EA4335"/>
          </p15:clr>
        </p15:guide>
        <p15:guide id="14" pos="3781">
          <p15:clr>
            <a:srgbClr val="EA4335"/>
          </p15:clr>
        </p15:guide>
        <p15:guide id="15" pos="4229">
          <p15:clr>
            <a:srgbClr val="EA4335"/>
          </p15:clr>
        </p15:guide>
        <p15:guide id="16" pos="4678">
          <p15:clr>
            <a:srgbClr val="EA4335"/>
          </p15:clr>
        </p15:guide>
        <p15:guide id="17" pos="5129">
          <p15:clr>
            <a:srgbClr val="EA4335"/>
          </p15:clr>
        </p15:guide>
        <p15:guide id="18" pos="5577">
          <p15:clr>
            <a:srgbClr val="EA4335"/>
          </p15:clr>
        </p15:guide>
        <p15:guide id="19" orient="horz" pos="726">
          <p15:clr>
            <a:srgbClr val="EA4335"/>
          </p15:clr>
        </p15:guide>
        <p15:guide id="20" orient="horz" pos="847">
          <p15:clr>
            <a:srgbClr val="EA4335"/>
          </p15:clr>
        </p15:guide>
        <p15:guide id="21" orient="horz" pos="1011">
          <p15:clr>
            <a:srgbClr val="EA4335"/>
          </p15:clr>
        </p15:guide>
        <p15:guide id="22" orient="horz" pos="1075">
          <p15:clr>
            <a:srgbClr val="EA4335"/>
          </p15:clr>
        </p15:guide>
        <p15:guide id="23" orient="horz" pos="1189">
          <p15:clr>
            <a:srgbClr val="EA4335"/>
          </p15:clr>
        </p15:guide>
        <p15:guide id="24" orient="horz" pos="1303">
          <p15:clr>
            <a:srgbClr val="EA4335"/>
          </p15:clr>
        </p15:guide>
        <p15:guide id="25" orient="horz" pos="1416">
          <p15:clr>
            <a:srgbClr val="EA4335"/>
          </p15:clr>
        </p15:guide>
        <p15:guide id="26" orient="horz" pos="1530">
          <p15:clr>
            <a:srgbClr val="EA4335"/>
          </p15:clr>
        </p15:guide>
        <p15:guide id="27" orient="horz" pos="1644">
          <p15:clr>
            <a:srgbClr val="EA4335"/>
          </p15:clr>
        </p15:guide>
        <p15:guide id="28" orient="horz" pos="1758">
          <p15:clr>
            <a:srgbClr val="EA4335"/>
          </p15:clr>
        </p15:guide>
        <p15:guide id="29" orient="horz" pos="1872">
          <p15:clr>
            <a:srgbClr val="EA4335"/>
          </p15:clr>
        </p15:guide>
        <p15:guide id="30" orient="horz" pos="1986">
          <p15:clr>
            <a:srgbClr val="EA4335"/>
          </p15:clr>
        </p15:guide>
        <p15:guide id="31" orient="horz" pos="2100">
          <p15:clr>
            <a:srgbClr val="EA4335"/>
          </p15:clr>
        </p15:guide>
        <p15:guide id="32" orient="horz" pos="2214">
          <p15:clr>
            <a:srgbClr val="EA4335"/>
          </p15:clr>
        </p15:guide>
        <p15:guide id="33" orient="horz" pos="2328">
          <p15:clr>
            <a:srgbClr val="EA4335"/>
          </p15:clr>
        </p15:guide>
        <p15:guide id="34" orient="horz" pos="2442">
          <p15:clr>
            <a:srgbClr val="EA4335"/>
          </p15:clr>
        </p15:guide>
        <p15:guide id="35" orient="horz" pos="2556">
          <p15:clr>
            <a:srgbClr val="EA4335"/>
          </p15:clr>
        </p15:guide>
        <p15:guide id="36" orient="horz" pos="2670">
          <p15:clr>
            <a:srgbClr val="EA4335"/>
          </p15:clr>
        </p15:guide>
        <p15:guide id="37" orient="horz" pos="2784">
          <p15:clr>
            <a:srgbClr val="EA4335"/>
          </p15:clr>
        </p15:guide>
        <p15:guide id="38" orient="horz" pos="2898">
          <p15:clr>
            <a:srgbClr val="EA4335"/>
          </p15:clr>
        </p15:guide>
        <p15:guide id="39" orient="horz" pos="3012">
          <p15:clr>
            <a:srgbClr val="EA4335"/>
          </p15:clr>
        </p15:guide>
        <p15:guide id="40" orient="horz" pos="619">
          <p15:clr>
            <a:srgbClr val="EA4335"/>
          </p15:clr>
        </p15:guide>
        <p15:guide id="41" orient="horz" pos="505">
          <p15:clr>
            <a:srgbClr val="EA4335"/>
          </p15:clr>
        </p15:guide>
        <p15:guide id="42" orient="horz" pos="377">
          <p15:clr>
            <a:srgbClr val="EA4335"/>
          </p15:clr>
        </p15:guide>
        <p15:guide id="43" orient="horz" pos="263">
          <p15:clr>
            <a:srgbClr val="EA4335"/>
          </p15:clr>
        </p15:guide>
        <p15:guide id="44" orient="horz" pos="156">
          <p15:clr>
            <a:srgbClr val="EA4335"/>
          </p15:clr>
        </p15:guide>
        <p15:guide id="45" pos="330">
          <p15:clr>
            <a:srgbClr val="EA4335"/>
          </p15:clr>
        </p15:guide>
        <p15:guide id="46" pos="2125">
          <p15:clr>
            <a:srgbClr val="EA4335"/>
          </p15:clr>
        </p15:guide>
        <p15:guide id="47" pos="3924">
          <p15:clr>
            <a:srgbClr val="EA4335"/>
          </p15:clr>
        </p15:guide>
        <p15:guide id="48" pos="1841">
          <p15:clr>
            <a:srgbClr val="EA4335"/>
          </p15:clr>
        </p15:guide>
        <p15:guide id="49" pos="3635">
          <p15:clr>
            <a:srgbClr val="EA4335"/>
          </p15:clr>
        </p15:guide>
        <p15:guide id="50" pos="543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CC2D62-3DF1-EBA4-B1FC-2CF7E6063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C023F-3CC4-8142-432E-2DBC2D2B8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BB7D4-3ADF-E4C7-12B5-DB92AF327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abry Pro" panose="020D0503040002040303" pitchFamily="34" charset="0"/>
              </a:defRPr>
            </a:lvl1pPr>
          </a:lstStyle>
          <a:p>
            <a:fld id="{806D0638-4694-C342-9994-4CF285410C40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02A10-DBCB-8077-F6B1-C015A5D7D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abry Pro" panose="020D05030400020403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EFFD-D9D2-33C8-2FB7-12618026C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abry Pro" panose="020D0503040002040303" pitchFamily="34" charset="0"/>
              </a:defRPr>
            </a:lvl1pPr>
          </a:lstStyle>
          <a:p>
            <a:fld id="{E88BD77C-F3C9-EB4A-A527-A14AE35686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610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i="0" kern="1200">
          <a:solidFill>
            <a:schemeClr val="tx1"/>
          </a:solidFill>
          <a:latin typeface="Mabry Pro" panose="020D050304000204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b="0" i="0" kern="1200">
          <a:solidFill>
            <a:schemeClr val="tx1"/>
          </a:solidFill>
          <a:latin typeface="Mabry Pro" panose="020D050304000204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bry Pro" panose="020D05030400020403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abry Pro" panose="020D050304000204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Mabry Pro" panose="020D050304000204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Mabry Pro" panose="020D050304000204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Relationship Id="rId14" Type="http://schemas.openxmlformats.org/officeDocument/2006/relationships/image" Target="../media/image7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ddleeastmonitor.com/20230517-the-trump-effect-and-the-us-establishments-response-is-a-warning-for-all-americans/" TargetMode="Externa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1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1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6.svg"/><Relationship Id="rId11" Type="http://schemas.openxmlformats.org/officeDocument/2006/relationships/image" Target="../media/image41.emf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1.sv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47.emf"/><Relationship Id="rId7" Type="http://schemas.openxmlformats.org/officeDocument/2006/relationships/image" Target="../media/image30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6.svg"/><Relationship Id="rId11" Type="http://schemas.openxmlformats.org/officeDocument/2006/relationships/image" Target="../media/image48.emf"/><Relationship Id="rId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41.emf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47.emf"/><Relationship Id="rId7" Type="http://schemas.openxmlformats.org/officeDocument/2006/relationships/image" Target="../media/image3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6.svg"/><Relationship Id="rId11" Type="http://schemas.openxmlformats.org/officeDocument/2006/relationships/image" Target="../media/image48.emf"/><Relationship Id="rId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41.emf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229234-178B-A80A-50AB-F380540B2A86}"/>
              </a:ext>
            </a:extLst>
          </p:cNvPr>
          <p:cNvSpPr txBox="1"/>
          <p:nvPr/>
        </p:nvSpPr>
        <p:spPr>
          <a:xfrm>
            <a:off x="6578103" y="630609"/>
            <a:ext cx="561389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Enterprise Ireland’s Export Outlook</a:t>
            </a:r>
          </a:p>
          <a:p>
            <a:endParaRPr lang="en-I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Marketing Society, March 2026</a:t>
            </a:r>
          </a:p>
          <a:p>
            <a:endParaRPr lang="en-I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Conor O’Donovan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19801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C3ED90-FB12-AB22-7BB8-7621137694F8}"/>
              </a:ext>
            </a:extLst>
          </p:cNvPr>
          <p:cNvSpPr txBox="1"/>
          <p:nvPr/>
        </p:nvSpPr>
        <p:spPr>
          <a:xfrm>
            <a:off x="360001" y="360000"/>
            <a:ext cx="936386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Arial" panose="020B0604020202020204" pitchFamily="34" charset="0"/>
              </a:rPr>
              <a:t>Exports by sector 2024 - €36.75bn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C86D2F-2493-0821-6CF9-496E12C6EFCF}"/>
              </a:ext>
            </a:extLst>
          </p:cNvPr>
          <p:cNvGrpSpPr/>
          <p:nvPr/>
        </p:nvGrpSpPr>
        <p:grpSpPr>
          <a:xfrm>
            <a:off x="2201624" y="1021916"/>
            <a:ext cx="8584721" cy="5066289"/>
            <a:chOff x="887299" y="1535429"/>
            <a:chExt cx="9573499" cy="5649818"/>
          </a:xfrm>
        </p:grpSpPr>
        <p:sp>
          <p:nvSpPr>
            <p:cNvPr id="3" name="bg object 17">
              <a:extLst>
                <a:ext uri="{FF2B5EF4-FFF2-40B4-BE49-F238E27FC236}">
                  <a16:creationId xmlns:a16="http://schemas.microsoft.com/office/drawing/2014/main" id="{75D67E12-6D33-972E-76A9-9ABDBEAA7751}"/>
                </a:ext>
              </a:extLst>
            </p:cNvPr>
            <p:cNvSpPr/>
            <p:nvPr/>
          </p:nvSpPr>
          <p:spPr>
            <a:xfrm>
              <a:off x="906348" y="3979773"/>
              <a:ext cx="2387600" cy="851535"/>
            </a:xfrm>
            <a:custGeom>
              <a:avLst/>
              <a:gdLst/>
              <a:ahLst/>
              <a:cxnLst/>
              <a:rect l="l" t="t" r="r" b="b"/>
              <a:pathLst>
                <a:path w="2387600" h="851535">
                  <a:moveTo>
                    <a:pt x="0" y="851306"/>
                  </a:moveTo>
                  <a:lnTo>
                    <a:pt x="2387295" y="851306"/>
                  </a:lnTo>
                  <a:lnTo>
                    <a:pt x="2387295" y="0"/>
                  </a:lnTo>
                  <a:lnTo>
                    <a:pt x="0" y="0"/>
                  </a:lnTo>
                  <a:lnTo>
                    <a:pt x="0" y="851306"/>
                  </a:lnTo>
                  <a:close/>
                </a:path>
              </a:pathLst>
            </a:custGeom>
            <a:ln w="12700">
              <a:solidFill>
                <a:srgbClr val="99FFC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bg object 18">
              <a:extLst>
                <a:ext uri="{FF2B5EF4-FFF2-40B4-BE49-F238E27FC236}">
                  <a16:creationId xmlns:a16="http://schemas.microsoft.com/office/drawing/2014/main" id="{9358CD42-8BDD-A2BD-BE68-749624832655}"/>
                </a:ext>
              </a:extLst>
            </p:cNvPr>
            <p:cNvSpPr/>
            <p:nvPr/>
          </p:nvSpPr>
          <p:spPr>
            <a:xfrm>
              <a:off x="4026585" y="2964903"/>
              <a:ext cx="2684145" cy="779780"/>
            </a:xfrm>
            <a:custGeom>
              <a:avLst/>
              <a:gdLst/>
              <a:ahLst/>
              <a:cxnLst/>
              <a:rect l="l" t="t" r="r" b="b"/>
              <a:pathLst>
                <a:path w="2684145" h="779779">
                  <a:moveTo>
                    <a:pt x="0" y="779297"/>
                  </a:moveTo>
                  <a:lnTo>
                    <a:pt x="2684005" y="779297"/>
                  </a:lnTo>
                  <a:lnTo>
                    <a:pt x="2684005" y="0"/>
                  </a:lnTo>
                  <a:lnTo>
                    <a:pt x="0" y="0"/>
                  </a:lnTo>
                  <a:lnTo>
                    <a:pt x="0" y="779297"/>
                  </a:lnTo>
                  <a:close/>
                </a:path>
              </a:pathLst>
            </a:custGeom>
            <a:ln w="12699">
              <a:solidFill>
                <a:srgbClr val="00DC7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bg object 19">
              <a:extLst>
                <a:ext uri="{FF2B5EF4-FFF2-40B4-BE49-F238E27FC236}">
                  <a16:creationId xmlns:a16="http://schemas.microsoft.com/office/drawing/2014/main" id="{8ADC41C4-A48C-0442-1E4B-A49BF0C05467}"/>
                </a:ext>
              </a:extLst>
            </p:cNvPr>
            <p:cNvSpPr/>
            <p:nvPr/>
          </p:nvSpPr>
          <p:spPr>
            <a:xfrm>
              <a:off x="7398587" y="3979773"/>
              <a:ext cx="2756535" cy="3096260"/>
            </a:xfrm>
            <a:custGeom>
              <a:avLst/>
              <a:gdLst/>
              <a:ahLst/>
              <a:cxnLst/>
              <a:rect l="l" t="t" r="r" b="b"/>
              <a:pathLst>
                <a:path w="2756534" h="3096259">
                  <a:moveTo>
                    <a:pt x="0" y="851306"/>
                  </a:moveTo>
                  <a:lnTo>
                    <a:pt x="2756484" y="851306"/>
                  </a:lnTo>
                  <a:lnTo>
                    <a:pt x="2756484" y="0"/>
                  </a:lnTo>
                  <a:lnTo>
                    <a:pt x="0" y="0"/>
                  </a:lnTo>
                  <a:lnTo>
                    <a:pt x="0" y="851306"/>
                  </a:lnTo>
                  <a:close/>
                </a:path>
                <a:path w="2756534" h="3096259">
                  <a:moveTo>
                    <a:pt x="0" y="1974189"/>
                  </a:moveTo>
                  <a:lnTo>
                    <a:pt x="2756484" y="1974189"/>
                  </a:lnTo>
                  <a:lnTo>
                    <a:pt x="2756484" y="1122883"/>
                  </a:lnTo>
                  <a:lnTo>
                    <a:pt x="0" y="1122883"/>
                  </a:lnTo>
                  <a:lnTo>
                    <a:pt x="0" y="1974189"/>
                  </a:lnTo>
                  <a:close/>
                </a:path>
                <a:path w="2756534" h="3096259">
                  <a:moveTo>
                    <a:pt x="0" y="3095713"/>
                  </a:moveTo>
                  <a:lnTo>
                    <a:pt x="2756484" y="3095713"/>
                  </a:lnTo>
                  <a:lnTo>
                    <a:pt x="2756484" y="2245753"/>
                  </a:lnTo>
                  <a:lnTo>
                    <a:pt x="0" y="2245753"/>
                  </a:lnTo>
                  <a:lnTo>
                    <a:pt x="0" y="309571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bg object 20">
              <a:extLst>
                <a:ext uri="{FF2B5EF4-FFF2-40B4-BE49-F238E27FC236}">
                  <a16:creationId xmlns:a16="http://schemas.microsoft.com/office/drawing/2014/main" id="{6F23E704-81F6-3175-6512-40B6FCABBE14}"/>
                </a:ext>
              </a:extLst>
            </p:cNvPr>
            <p:cNvSpPr/>
            <p:nvPr/>
          </p:nvSpPr>
          <p:spPr>
            <a:xfrm>
              <a:off x="4026344" y="3981119"/>
              <a:ext cx="2684780" cy="3094990"/>
            </a:xfrm>
            <a:custGeom>
              <a:avLst/>
              <a:gdLst/>
              <a:ahLst/>
              <a:cxnLst/>
              <a:rect l="l" t="t" r="r" b="b"/>
              <a:pathLst>
                <a:path w="2684779" h="3094990">
                  <a:moveTo>
                    <a:pt x="0" y="849960"/>
                  </a:moveTo>
                  <a:lnTo>
                    <a:pt x="2684487" y="849960"/>
                  </a:lnTo>
                  <a:lnTo>
                    <a:pt x="2684487" y="0"/>
                  </a:lnTo>
                  <a:lnTo>
                    <a:pt x="0" y="0"/>
                  </a:lnTo>
                  <a:lnTo>
                    <a:pt x="0" y="849960"/>
                  </a:lnTo>
                  <a:close/>
                </a:path>
                <a:path w="2684779" h="3094990">
                  <a:moveTo>
                    <a:pt x="0" y="1972157"/>
                  </a:moveTo>
                  <a:lnTo>
                    <a:pt x="2684487" y="1972157"/>
                  </a:lnTo>
                  <a:lnTo>
                    <a:pt x="2684487" y="1122197"/>
                  </a:lnTo>
                  <a:lnTo>
                    <a:pt x="0" y="1122197"/>
                  </a:lnTo>
                  <a:lnTo>
                    <a:pt x="0" y="1972157"/>
                  </a:lnTo>
                  <a:close/>
                </a:path>
                <a:path w="2684779" h="3094990">
                  <a:moveTo>
                    <a:pt x="0" y="3094367"/>
                  </a:moveTo>
                  <a:lnTo>
                    <a:pt x="2684487" y="3094367"/>
                  </a:lnTo>
                  <a:lnTo>
                    <a:pt x="2684487" y="2244407"/>
                  </a:lnTo>
                  <a:lnTo>
                    <a:pt x="0" y="2244407"/>
                  </a:lnTo>
                  <a:lnTo>
                    <a:pt x="0" y="3094367"/>
                  </a:lnTo>
                  <a:close/>
                </a:path>
              </a:pathLst>
            </a:custGeom>
            <a:ln w="12700">
              <a:solidFill>
                <a:srgbClr val="00DC7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bg object 21">
              <a:extLst>
                <a:ext uri="{FF2B5EF4-FFF2-40B4-BE49-F238E27FC236}">
                  <a16:creationId xmlns:a16="http://schemas.microsoft.com/office/drawing/2014/main" id="{C4DA0D2C-0B55-A2E6-BB84-D5738866A702}"/>
                </a:ext>
              </a:extLst>
            </p:cNvPr>
            <p:cNvSpPr/>
            <p:nvPr/>
          </p:nvSpPr>
          <p:spPr>
            <a:xfrm>
              <a:off x="4020235" y="1535430"/>
              <a:ext cx="2233930" cy="1008380"/>
            </a:xfrm>
            <a:custGeom>
              <a:avLst/>
              <a:gdLst/>
              <a:ahLst/>
              <a:cxnLst/>
              <a:rect l="l" t="t" r="r" b="b"/>
              <a:pathLst>
                <a:path w="2233929" h="1008380">
                  <a:moveTo>
                    <a:pt x="2233447" y="0"/>
                  </a:moveTo>
                  <a:lnTo>
                    <a:pt x="0" y="0"/>
                  </a:lnTo>
                  <a:lnTo>
                    <a:pt x="0" y="1007999"/>
                  </a:lnTo>
                  <a:lnTo>
                    <a:pt x="2233447" y="1007999"/>
                  </a:lnTo>
                  <a:lnTo>
                    <a:pt x="2233447" y="0"/>
                  </a:lnTo>
                  <a:close/>
                </a:path>
              </a:pathLst>
            </a:custGeom>
            <a:solidFill>
              <a:srgbClr val="00DC7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bg object 22">
              <a:extLst>
                <a:ext uri="{FF2B5EF4-FFF2-40B4-BE49-F238E27FC236}">
                  <a16:creationId xmlns:a16="http://schemas.microsoft.com/office/drawing/2014/main" id="{2793256A-FD5A-8906-BFAC-F38DFB314AD1}"/>
                </a:ext>
              </a:extLst>
            </p:cNvPr>
            <p:cNvSpPr/>
            <p:nvPr/>
          </p:nvSpPr>
          <p:spPr>
            <a:xfrm>
              <a:off x="7392237" y="1535430"/>
              <a:ext cx="2233930" cy="1008380"/>
            </a:xfrm>
            <a:custGeom>
              <a:avLst/>
              <a:gdLst/>
              <a:ahLst/>
              <a:cxnLst/>
              <a:rect l="l" t="t" r="r" b="b"/>
              <a:pathLst>
                <a:path w="2233929" h="1008380">
                  <a:moveTo>
                    <a:pt x="2233447" y="0"/>
                  </a:moveTo>
                  <a:lnTo>
                    <a:pt x="0" y="0"/>
                  </a:lnTo>
                  <a:lnTo>
                    <a:pt x="0" y="1007999"/>
                  </a:lnTo>
                  <a:lnTo>
                    <a:pt x="2233447" y="1007999"/>
                  </a:lnTo>
                  <a:lnTo>
                    <a:pt x="22334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B23B921A-ED5F-5531-1620-08878FA8BCA8}"/>
                </a:ext>
              </a:extLst>
            </p:cNvPr>
            <p:cNvSpPr txBox="1"/>
            <p:nvPr/>
          </p:nvSpPr>
          <p:spPr>
            <a:xfrm>
              <a:off x="887299" y="2623025"/>
              <a:ext cx="848995" cy="22023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1200" cap="none" spc="-10" normalizeH="0" baseline="0" noProof="0" dirty="0">
                  <a:ln>
                    <a:noFill/>
                  </a:ln>
                  <a:solidFill>
                    <a:srgbClr val="99FFCC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including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758BB145-0F11-00F5-CCE0-5D426C1D801F}"/>
                </a:ext>
              </a:extLst>
            </p:cNvPr>
            <p:cNvSpPr txBox="1"/>
            <p:nvPr/>
          </p:nvSpPr>
          <p:spPr>
            <a:xfrm>
              <a:off x="4007537" y="2623025"/>
              <a:ext cx="848995" cy="22023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1200" cap="none" spc="-10" normalizeH="0" baseline="0" noProof="0" dirty="0">
                  <a:ln>
                    <a:noFill/>
                  </a:ln>
                  <a:solidFill>
                    <a:srgbClr val="00DC75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including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5B6E648F-207E-303A-AF22-0B50F9134353}"/>
                </a:ext>
              </a:extLst>
            </p:cNvPr>
            <p:cNvSpPr txBox="1"/>
            <p:nvPr/>
          </p:nvSpPr>
          <p:spPr>
            <a:xfrm>
              <a:off x="7379537" y="2623025"/>
              <a:ext cx="848995" cy="22023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including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1A9B3DED-273A-BF0E-9A48-32B3E6820A3F}"/>
                </a:ext>
              </a:extLst>
            </p:cNvPr>
            <p:cNvSpPr/>
            <p:nvPr/>
          </p:nvSpPr>
          <p:spPr>
            <a:xfrm>
              <a:off x="899998" y="1535429"/>
              <a:ext cx="2400300" cy="3042285"/>
            </a:xfrm>
            <a:custGeom>
              <a:avLst/>
              <a:gdLst/>
              <a:ahLst/>
              <a:cxnLst/>
              <a:rect l="l" t="t" r="r" b="b"/>
              <a:pathLst>
                <a:path w="2400300" h="3042285">
                  <a:moveTo>
                    <a:pt x="232575" y="2804858"/>
                  </a:moveTo>
                  <a:lnTo>
                    <a:pt x="229146" y="2801429"/>
                  </a:lnTo>
                  <a:lnTo>
                    <a:pt x="187452" y="2801429"/>
                  </a:lnTo>
                  <a:lnTo>
                    <a:pt x="187452" y="2766606"/>
                  </a:lnTo>
                  <a:lnTo>
                    <a:pt x="195922" y="2762720"/>
                  </a:lnTo>
                  <a:lnTo>
                    <a:pt x="202603" y="2756547"/>
                  </a:lnTo>
                  <a:lnTo>
                    <a:pt x="204609" y="2752864"/>
                  </a:lnTo>
                  <a:lnTo>
                    <a:pt x="206984" y="2748534"/>
                  </a:lnTo>
                  <a:lnTo>
                    <a:pt x="208546" y="2739136"/>
                  </a:lnTo>
                  <a:lnTo>
                    <a:pt x="206311" y="2728061"/>
                  </a:lnTo>
                  <a:lnTo>
                    <a:pt x="205168" y="2726385"/>
                  </a:lnTo>
                  <a:lnTo>
                    <a:pt x="200202" y="2719019"/>
                  </a:lnTo>
                  <a:lnTo>
                    <a:pt x="193332" y="2714396"/>
                  </a:lnTo>
                  <a:lnTo>
                    <a:pt x="193332" y="2732316"/>
                  </a:lnTo>
                  <a:lnTo>
                    <a:pt x="193332" y="2746946"/>
                  </a:lnTo>
                  <a:lnTo>
                    <a:pt x="187401" y="2752864"/>
                  </a:lnTo>
                  <a:lnTo>
                    <a:pt x="172783" y="2752864"/>
                  </a:lnTo>
                  <a:lnTo>
                    <a:pt x="166865" y="2746946"/>
                  </a:lnTo>
                  <a:lnTo>
                    <a:pt x="166852" y="2732316"/>
                  </a:lnTo>
                  <a:lnTo>
                    <a:pt x="172783" y="2726385"/>
                  </a:lnTo>
                  <a:lnTo>
                    <a:pt x="187401" y="2726385"/>
                  </a:lnTo>
                  <a:lnTo>
                    <a:pt x="193332" y="2732316"/>
                  </a:lnTo>
                  <a:lnTo>
                    <a:pt x="193332" y="2714396"/>
                  </a:lnTo>
                  <a:lnTo>
                    <a:pt x="191160" y="2712923"/>
                  </a:lnTo>
                  <a:lnTo>
                    <a:pt x="180098" y="2710688"/>
                  </a:lnTo>
                  <a:lnTo>
                    <a:pt x="169037" y="2712923"/>
                  </a:lnTo>
                  <a:lnTo>
                    <a:pt x="159994" y="2719019"/>
                  </a:lnTo>
                  <a:lnTo>
                    <a:pt x="153885" y="2728061"/>
                  </a:lnTo>
                  <a:lnTo>
                    <a:pt x="151650" y="2739136"/>
                  </a:lnTo>
                  <a:lnTo>
                    <a:pt x="153225" y="2748534"/>
                  </a:lnTo>
                  <a:lnTo>
                    <a:pt x="157607" y="2756547"/>
                  </a:lnTo>
                  <a:lnTo>
                    <a:pt x="164287" y="2762720"/>
                  </a:lnTo>
                  <a:lnTo>
                    <a:pt x="172732" y="2766606"/>
                  </a:lnTo>
                  <a:lnTo>
                    <a:pt x="172732" y="2813685"/>
                  </a:lnTo>
                  <a:lnTo>
                    <a:pt x="176174" y="2817126"/>
                  </a:lnTo>
                  <a:lnTo>
                    <a:pt x="217855" y="2817126"/>
                  </a:lnTo>
                  <a:lnTo>
                    <a:pt x="217855" y="2869603"/>
                  </a:lnTo>
                  <a:lnTo>
                    <a:pt x="163906" y="2869603"/>
                  </a:lnTo>
                  <a:lnTo>
                    <a:pt x="160997" y="2863227"/>
                  </a:lnTo>
                  <a:lnTo>
                    <a:pt x="160032" y="2861132"/>
                  </a:lnTo>
                  <a:lnTo>
                    <a:pt x="153860" y="2854452"/>
                  </a:lnTo>
                  <a:lnTo>
                    <a:pt x="149186" y="2851912"/>
                  </a:lnTo>
                  <a:lnTo>
                    <a:pt x="149186" y="2869158"/>
                  </a:lnTo>
                  <a:lnTo>
                    <a:pt x="149186" y="2883789"/>
                  </a:lnTo>
                  <a:lnTo>
                    <a:pt x="143268" y="2889707"/>
                  </a:lnTo>
                  <a:lnTo>
                    <a:pt x="128638" y="2889707"/>
                  </a:lnTo>
                  <a:lnTo>
                    <a:pt x="122707" y="2883789"/>
                  </a:lnTo>
                  <a:lnTo>
                    <a:pt x="122707" y="2869158"/>
                  </a:lnTo>
                  <a:lnTo>
                    <a:pt x="128638" y="2863227"/>
                  </a:lnTo>
                  <a:lnTo>
                    <a:pt x="143268" y="2863227"/>
                  </a:lnTo>
                  <a:lnTo>
                    <a:pt x="149186" y="2869158"/>
                  </a:lnTo>
                  <a:lnTo>
                    <a:pt x="149186" y="2851912"/>
                  </a:lnTo>
                  <a:lnTo>
                    <a:pt x="145834" y="2850070"/>
                  </a:lnTo>
                  <a:lnTo>
                    <a:pt x="136436" y="2848508"/>
                  </a:lnTo>
                  <a:lnTo>
                    <a:pt x="125374" y="2850743"/>
                  </a:lnTo>
                  <a:lnTo>
                    <a:pt x="116332" y="2856839"/>
                  </a:lnTo>
                  <a:lnTo>
                    <a:pt x="110223" y="2865882"/>
                  </a:lnTo>
                  <a:lnTo>
                    <a:pt x="107988" y="2876956"/>
                  </a:lnTo>
                  <a:lnTo>
                    <a:pt x="110223" y="2888018"/>
                  </a:lnTo>
                  <a:lnTo>
                    <a:pt x="116332" y="2897060"/>
                  </a:lnTo>
                  <a:lnTo>
                    <a:pt x="125374" y="2903169"/>
                  </a:lnTo>
                  <a:lnTo>
                    <a:pt x="136436" y="2905404"/>
                  </a:lnTo>
                  <a:lnTo>
                    <a:pt x="145834" y="2903829"/>
                  </a:lnTo>
                  <a:lnTo>
                    <a:pt x="153847" y="2899460"/>
                  </a:lnTo>
                  <a:lnTo>
                    <a:pt x="160032" y="2892780"/>
                  </a:lnTo>
                  <a:lnTo>
                    <a:pt x="161442" y="2889707"/>
                  </a:lnTo>
                  <a:lnTo>
                    <a:pt x="163906" y="2884322"/>
                  </a:lnTo>
                  <a:lnTo>
                    <a:pt x="217855" y="2884322"/>
                  </a:lnTo>
                  <a:lnTo>
                    <a:pt x="217855" y="2935325"/>
                  </a:lnTo>
                  <a:lnTo>
                    <a:pt x="176161" y="2935325"/>
                  </a:lnTo>
                  <a:lnTo>
                    <a:pt x="172732" y="2938767"/>
                  </a:lnTo>
                  <a:lnTo>
                    <a:pt x="172732" y="2985846"/>
                  </a:lnTo>
                  <a:lnTo>
                    <a:pt x="164261" y="2989719"/>
                  </a:lnTo>
                  <a:lnTo>
                    <a:pt x="157581" y="2995892"/>
                  </a:lnTo>
                  <a:lnTo>
                    <a:pt x="153212" y="3003918"/>
                  </a:lnTo>
                  <a:lnTo>
                    <a:pt x="151638" y="3013316"/>
                  </a:lnTo>
                  <a:lnTo>
                    <a:pt x="153885" y="3024378"/>
                  </a:lnTo>
                  <a:lnTo>
                    <a:pt x="159981" y="3033420"/>
                  </a:lnTo>
                  <a:lnTo>
                    <a:pt x="169024" y="3039516"/>
                  </a:lnTo>
                  <a:lnTo>
                    <a:pt x="180086" y="3041751"/>
                  </a:lnTo>
                  <a:lnTo>
                    <a:pt x="191160" y="3039516"/>
                  </a:lnTo>
                  <a:lnTo>
                    <a:pt x="200202" y="3033420"/>
                  </a:lnTo>
                  <a:lnTo>
                    <a:pt x="204838" y="3026549"/>
                  </a:lnTo>
                  <a:lnTo>
                    <a:pt x="206298" y="3024378"/>
                  </a:lnTo>
                  <a:lnTo>
                    <a:pt x="208534" y="3013316"/>
                  </a:lnTo>
                  <a:lnTo>
                    <a:pt x="206971" y="3003918"/>
                  </a:lnTo>
                  <a:lnTo>
                    <a:pt x="204863" y="3000070"/>
                  </a:lnTo>
                  <a:lnTo>
                    <a:pt x="202590" y="2995892"/>
                  </a:lnTo>
                  <a:lnTo>
                    <a:pt x="195922" y="2989719"/>
                  </a:lnTo>
                  <a:lnTo>
                    <a:pt x="193332" y="2988538"/>
                  </a:lnTo>
                  <a:lnTo>
                    <a:pt x="193332" y="3006001"/>
                  </a:lnTo>
                  <a:lnTo>
                    <a:pt x="193332" y="3020618"/>
                  </a:lnTo>
                  <a:lnTo>
                    <a:pt x="187401" y="3026549"/>
                  </a:lnTo>
                  <a:lnTo>
                    <a:pt x="172783" y="3026549"/>
                  </a:lnTo>
                  <a:lnTo>
                    <a:pt x="166852" y="3020618"/>
                  </a:lnTo>
                  <a:lnTo>
                    <a:pt x="166852" y="3006001"/>
                  </a:lnTo>
                  <a:lnTo>
                    <a:pt x="172783" y="3000070"/>
                  </a:lnTo>
                  <a:lnTo>
                    <a:pt x="187401" y="3000070"/>
                  </a:lnTo>
                  <a:lnTo>
                    <a:pt x="193332" y="3006001"/>
                  </a:lnTo>
                  <a:lnTo>
                    <a:pt x="193332" y="2988538"/>
                  </a:lnTo>
                  <a:lnTo>
                    <a:pt x="187452" y="2985846"/>
                  </a:lnTo>
                  <a:lnTo>
                    <a:pt x="187452" y="2951022"/>
                  </a:lnTo>
                  <a:lnTo>
                    <a:pt x="229133" y="2951022"/>
                  </a:lnTo>
                  <a:lnTo>
                    <a:pt x="232575" y="2947581"/>
                  </a:lnTo>
                  <a:lnTo>
                    <a:pt x="232575" y="2884322"/>
                  </a:lnTo>
                  <a:lnTo>
                    <a:pt x="232575" y="2869603"/>
                  </a:lnTo>
                  <a:lnTo>
                    <a:pt x="232575" y="2804858"/>
                  </a:lnTo>
                  <a:close/>
                </a:path>
                <a:path w="2400300" h="3042285">
                  <a:moveTo>
                    <a:pt x="310070" y="2739631"/>
                  </a:moveTo>
                  <a:lnTo>
                    <a:pt x="307835" y="2728557"/>
                  </a:lnTo>
                  <a:lnTo>
                    <a:pt x="306362" y="2726385"/>
                  </a:lnTo>
                  <a:lnTo>
                    <a:pt x="301739" y="2719514"/>
                  </a:lnTo>
                  <a:lnTo>
                    <a:pt x="294868" y="2714891"/>
                  </a:lnTo>
                  <a:lnTo>
                    <a:pt x="294868" y="2732316"/>
                  </a:lnTo>
                  <a:lnTo>
                    <a:pt x="294868" y="2746946"/>
                  </a:lnTo>
                  <a:lnTo>
                    <a:pt x="288937" y="2752864"/>
                  </a:lnTo>
                  <a:lnTo>
                    <a:pt x="274307" y="2752864"/>
                  </a:lnTo>
                  <a:lnTo>
                    <a:pt x="268376" y="2746946"/>
                  </a:lnTo>
                  <a:lnTo>
                    <a:pt x="268376" y="2732316"/>
                  </a:lnTo>
                  <a:lnTo>
                    <a:pt x="274307" y="2726385"/>
                  </a:lnTo>
                  <a:lnTo>
                    <a:pt x="288937" y="2726385"/>
                  </a:lnTo>
                  <a:lnTo>
                    <a:pt x="294868" y="2732316"/>
                  </a:lnTo>
                  <a:lnTo>
                    <a:pt x="294868" y="2714891"/>
                  </a:lnTo>
                  <a:lnTo>
                    <a:pt x="292696" y="2713418"/>
                  </a:lnTo>
                  <a:lnTo>
                    <a:pt x="281622" y="2711183"/>
                  </a:lnTo>
                  <a:lnTo>
                    <a:pt x="270560" y="2713418"/>
                  </a:lnTo>
                  <a:lnTo>
                    <a:pt x="261518" y="2719514"/>
                  </a:lnTo>
                  <a:lnTo>
                    <a:pt x="255409" y="2728557"/>
                  </a:lnTo>
                  <a:lnTo>
                    <a:pt x="253174" y="2739631"/>
                  </a:lnTo>
                  <a:lnTo>
                    <a:pt x="254749" y="2749016"/>
                  </a:lnTo>
                  <a:lnTo>
                    <a:pt x="259118" y="2757043"/>
                  </a:lnTo>
                  <a:lnTo>
                    <a:pt x="265798" y="2763215"/>
                  </a:lnTo>
                  <a:lnTo>
                    <a:pt x="274269" y="2767101"/>
                  </a:lnTo>
                  <a:lnTo>
                    <a:pt x="274256" y="2985846"/>
                  </a:lnTo>
                  <a:lnTo>
                    <a:pt x="265798" y="2989719"/>
                  </a:lnTo>
                  <a:lnTo>
                    <a:pt x="259118" y="2995892"/>
                  </a:lnTo>
                  <a:lnTo>
                    <a:pt x="254749" y="3003905"/>
                  </a:lnTo>
                  <a:lnTo>
                    <a:pt x="253174" y="3013303"/>
                  </a:lnTo>
                  <a:lnTo>
                    <a:pt x="255409" y="3024365"/>
                  </a:lnTo>
                  <a:lnTo>
                    <a:pt x="261518" y="3033407"/>
                  </a:lnTo>
                  <a:lnTo>
                    <a:pt x="270560" y="3039503"/>
                  </a:lnTo>
                  <a:lnTo>
                    <a:pt x="281622" y="3041751"/>
                  </a:lnTo>
                  <a:lnTo>
                    <a:pt x="292696" y="3039503"/>
                  </a:lnTo>
                  <a:lnTo>
                    <a:pt x="301739" y="3033407"/>
                  </a:lnTo>
                  <a:lnTo>
                    <a:pt x="306362" y="3026549"/>
                  </a:lnTo>
                  <a:lnTo>
                    <a:pt x="307835" y="3024365"/>
                  </a:lnTo>
                  <a:lnTo>
                    <a:pt x="310070" y="3013303"/>
                  </a:lnTo>
                  <a:lnTo>
                    <a:pt x="308495" y="3004121"/>
                  </a:lnTo>
                  <a:lnTo>
                    <a:pt x="306273" y="3000070"/>
                  </a:lnTo>
                  <a:lnTo>
                    <a:pt x="304126" y="2996133"/>
                  </a:lnTo>
                  <a:lnTo>
                    <a:pt x="297446" y="2989986"/>
                  </a:lnTo>
                  <a:lnTo>
                    <a:pt x="294868" y="2988881"/>
                  </a:lnTo>
                  <a:lnTo>
                    <a:pt x="294868" y="3006001"/>
                  </a:lnTo>
                  <a:lnTo>
                    <a:pt x="294868" y="3020618"/>
                  </a:lnTo>
                  <a:lnTo>
                    <a:pt x="288937" y="3026549"/>
                  </a:lnTo>
                  <a:lnTo>
                    <a:pt x="274307" y="3026549"/>
                  </a:lnTo>
                  <a:lnTo>
                    <a:pt x="268376" y="3020618"/>
                  </a:lnTo>
                  <a:lnTo>
                    <a:pt x="268376" y="3006001"/>
                  </a:lnTo>
                  <a:lnTo>
                    <a:pt x="274307" y="3000070"/>
                  </a:lnTo>
                  <a:lnTo>
                    <a:pt x="288937" y="3000070"/>
                  </a:lnTo>
                  <a:lnTo>
                    <a:pt x="294868" y="3006001"/>
                  </a:lnTo>
                  <a:lnTo>
                    <a:pt x="294868" y="2988881"/>
                  </a:lnTo>
                  <a:lnTo>
                    <a:pt x="288988" y="2986328"/>
                  </a:lnTo>
                  <a:lnTo>
                    <a:pt x="288988" y="2767101"/>
                  </a:lnTo>
                  <a:lnTo>
                    <a:pt x="297459" y="2763215"/>
                  </a:lnTo>
                  <a:lnTo>
                    <a:pt x="304126" y="2757043"/>
                  </a:lnTo>
                  <a:lnTo>
                    <a:pt x="306412" y="2752864"/>
                  </a:lnTo>
                  <a:lnTo>
                    <a:pt x="308495" y="2749016"/>
                  </a:lnTo>
                  <a:lnTo>
                    <a:pt x="310070" y="2739631"/>
                  </a:lnTo>
                  <a:close/>
                </a:path>
                <a:path w="2400300" h="3042285">
                  <a:moveTo>
                    <a:pt x="455739" y="2876461"/>
                  </a:moveTo>
                  <a:lnTo>
                    <a:pt x="453504" y="2865399"/>
                  </a:lnTo>
                  <a:lnTo>
                    <a:pt x="452031" y="2863215"/>
                  </a:lnTo>
                  <a:lnTo>
                    <a:pt x="447408" y="2856357"/>
                  </a:lnTo>
                  <a:lnTo>
                    <a:pt x="440537" y="2851734"/>
                  </a:lnTo>
                  <a:lnTo>
                    <a:pt x="440537" y="2869146"/>
                  </a:lnTo>
                  <a:lnTo>
                    <a:pt x="440499" y="2883814"/>
                  </a:lnTo>
                  <a:lnTo>
                    <a:pt x="434606" y="2889707"/>
                  </a:lnTo>
                  <a:lnTo>
                    <a:pt x="419976" y="2889707"/>
                  </a:lnTo>
                  <a:lnTo>
                    <a:pt x="414083" y="2883814"/>
                  </a:lnTo>
                  <a:lnTo>
                    <a:pt x="414045" y="2869146"/>
                  </a:lnTo>
                  <a:lnTo>
                    <a:pt x="419976" y="2863215"/>
                  </a:lnTo>
                  <a:lnTo>
                    <a:pt x="434606" y="2863215"/>
                  </a:lnTo>
                  <a:lnTo>
                    <a:pt x="440537" y="2869146"/>
                  </a:lnTo>
                  <a:lnTo>
                    <a:pt x="440537" y="2851734"/>
                  </a:lnTo>
                  <a:lnTo>
                    <a:pt x="438353" y="2850248"/>
                  </a:lnTo>
                  <a:lnTo>
                    <a:pt x="427291" y="2848013"/>
                  </a:lnTo>
                  <a:lnTo>
                    <a:pt x="417893" y="2849588"/>
                  </a:lnTo>
                  <a:lnTo>
                    <a:pt x="409879" y="2853969"/>
                  </a:lnTo>
                  <a:lnTo>
                    <a:pt x="403707" y="2860637"/>
                  </a:lnTo>
                  <a:lnTo>
                    <a:pt x="399808" y="2869146"/>
                  </a:lnTo>
                  <a:lnTo>
                    <a:pt x="345871" y="2869146"/>
                  </a:lnTo>
                  <a:lnTo>
                    <a:pt x="345871" y="2817596"/>
                  </a:lnTo>
                  <a:lnTo>
                    <a:pt x="387565" y="2817596"/>
                  </a:lnTo>
                  <a:lnTo>
                    <a:pt x="390994" y="2814167"/>
                  </a:lnTo>
                  <a:lnTo>
                    <a:pt x="390994" y="2767088"/>
                  </a:lnTo>
                  <a:lnTo>
                    <a:pt x="399465" y="2763215"/>
                  </a:lnTo>
                  <a:lnTo>
                    <a:pt x="406146" y="2757043"/>
                  </a:lnTo>
                  <a:lnTo>
                    <a:pt x="408419" y="2752864"/>
                  </a:lnTo>
                  <a:lnTo>
                    <a:pt x="410514" y="2749016"/>
                  </a:lnTo>
                  <a:lnTo>
                    <a:pt x="412089" y="2739618"/>
                  </a:lnTo>
                  <a:lnTo>
                    <a:pt x="409854" y="2728557"/>
                  </a:lnTo>
                  <a:lnTo>
                    <a:pt x="408393" y="2726385"/>
                  </a:lnTo>
                  <a:lnTo>
                    <a:pt x="403758" y="2719514"/>
                  </a:lnTo>
                  <a:lnTo>
                    <a:pt x="396392" y="2714548"/>
                  </a:lnTo>
                  <a:lnTo>
                    <a:pt x="396392" y="2732303"/>
                  </a:lnTo>
                  <a:lnTo>
                    <a:pt x="396392" y="2746933"/>
                  </a:lnTo>
                  <a:lnTo>
                    <a:pt x="390461" y="2752864"/>
                  </a:lnTo>
                  <a:lnTo>
                    <a:pt x="375831" y="2752864"/>
                  </a:lnTo>
                  <a:lnTo>
                    <a:pt x="369912" y="2746933"/>
                  </a:lnTo>
                  <a:lnTo>
                    <a:pt x="369912" y="2732303"/>
                  </a:lnTo>
                  <a:lnTo>
                    <a:pt x="375831" y="2726385"/>
                  </a:lnTo>
                  <a:lnTo>
                    <a:pt x="390461" y="2726385"/>
                  </a:lnTo>
                  <a:lnTo>
                    <a:pt x="396392" y="2732303"/>
                  </a:lnTo>
                  <a:lnTo>
                    <a:pt x="396392" y="2714548"/>
                  </a:lnTo>
                  <a:lnTo>
                    <a:pt x="394703" y="2713405"/>
                  </a:lnTo>
                  <a:lnTo>
                    <a:pt x="383641" y="2711170"/>
                  </a:lnTo>
                  <a:lnTo>
                    <a:pt x="372579" y="2713405"/>
                  </a:lnTo>
                  <a:lnTo>
                    <a:pt x="363537" y="2719514"/>
                  </a:lnTo>
                  <a:lnTo>
                    <a:pt x="357428" y="2728557"/>
                  </a:lnTo>
                  <a:lnTo>
                    <a:pt x="355193" y="2739618"/>
                  </a:lnTo>
                  <a:lnTo>
                    <a:pt x="356768" y="2749016"/>
                  </a:lnTo>
                  <a:lnTo>
                    <a:pt x="361149" y="2757043"/>
                  </a:lnTo>
                  <a:lnTo>
                    <a:pt x="367817" y="2763215"/>
                  </a:lnTo>
                  <a:lnTo>
                    <a:pt x="376275" y="2767088"/>
                  </a:lnTo>
                  <a:lnTo>
                    <a:pt x="376275" y="2801912"/>
                  </a:lnTo>
                  <a:lnTo>
                    <a:pt x="334594" y="2801912"/>
                  </a:lnTo>
                  <a:lnTo>
                    <a:pt x="331152" y="2805341"/>
                  </a:lnTo>
                  <a:lnTo>
                    <a:pt x="331152" y="2947581"/>
                  </a:lnTo>
                  <a:lnTo>
                    <a:pt x="334594" y="2951010"/>
                  </a:lnTo>
                  <a:lnTo>
                    <a:pt x="376275" y="2951010"/>
                  </a:lnTo>
                  <a:lnTo>
                    <a:pt x="376275" y="2985833"/>
                  </a:lnTo>
                  <a:lnTo>
                    <a:pt x="367804" y="2989719"/>
                  </a:lnTo>
                  <a:lnTo>
                    <a:pt x="361137" y="2995892"/>
                  </a:lnTo>
                  <a:lnTo>
                    <a:pt x="356768" y="3003905"/>
                  </a:lnTo>
                  <a:lnTo>
                    <a:pt x="355193" y="3013303"/>
                  </a:lnTo>
                  <a:lnTo>
                    <a:pt x="357428" y="3024378"/>
                  </a:lnTo>
                  <a:lnTo>
                    <a:pt x="363524" y="3033420"/>
                  </a:lnTo>
                  <a:lnTo>
                    <a:pt x="372567" y="3039516"/>
                  </a:lnTo>
                  <a:lnTo>
                    <a:pt x="383628" y="3041751"/>
                  </a:lnTo>
                  <a:lnTo>
                    <a:pt x="394690" y="3039516"/>
                  </a:lnTo>
                  <a:lnTo>
                    <a:pt x="403745" y="3033420"/>
                  </a:lnTo>
                  <a:lnTo>
                    <a:pt x="408368" y="3026549"/>
                  </a:lnTo>
                  <a:lnTo>
                    <a:pt x="409841" y="3024378"/>
                  </a:lnTo>
                  <a:lnTo>
                    <a:pt x="412076" y="3013303"/>
                  </a:lnTo>
                  <a:lnTo>
                    <a:pt x="410502" y="3003905"/>
                  </a:lnTo>
                  <a:lnTo>
                    <a:pt x="408406" y="3000057"/>
                  </a:lnTo>
                  <a:lnTo>
                    <a:pt x="406133" y="2995892"/>
                  </a:lnTo>
                  <a:lnTo>
                    <a:pt x="399453" y="2989719"/>
                  </a:lnTo>
                  <a:lnTo>
                    <a:pt x="396392" y="2988322"/>
                  </a:lnTo>
                  <a:lnTo>
                    <a:pt x="396392" y="3005988"/>
                  </a:lnTo>
                  <a:lnTo>
                    <a:pt x="396392" y="3020618"/>
                  </a:lnTo>
                  <a:lnTo>
                    <a:pt x="390461" y="3026549"/>
                  </a:lnTo>
                  <a:lnTo>
                    <a:pt x="375831" y="3026549"/>
                  </a:lnTo>
                  <a:lnTo>
                    <a:pt x="369912" y="3020618"/>
                  </a:lnTo>
                  <a:lnTo>
                    <a:pt x="369912" y="3005988"/>
                  </a:lnTo>
                  <a:lnTo>
                    <a:pt x="375831" y="3000057"/>
                  </a:lnTo>
                  <a:lnTo>
                    <a:pt x="390461" y="3000057"/>
                  </a:lnTo>
                  <a:lnTo>
                    <a:pt x="396392" y="3005988"/>
                  </a:lnTo>
                  <a:lnTo>
                    <a:pt x="396392" y="2988322"/>
                  </a:lnTo>
                  <a:lnTo>
                    <a:pt x="390994" y="2985833"/>
                  </a:lnTo>
                  <a:lnTo>
                    <a:pt x="390994" y="2938754"/>
                  </a:lnTo>
                  <a:lnTo>
                    <a:pt x="387553" y="2935325"/>
                  </a:lnTo>
                  <a:lnTo>
                    <a:pt x="345871" y="2935325"/>
                  </a:lnTo>
                  <a:lnTo>
                    <a:pt x="345871" y="2883814"/>
                  </a:lnTo>
                  <a:lnTo>
                    <a:pt x="399821" y="2883814"/>
                  </a:lnTo>
                  <a:lnTo>
                    <a:pt x="403694" y="2892285"/>
                  </a:lnTo>
                  <a:lnTo>
                    <a:pt x="409879" y="2898965"/>
                  </a:lnTo>
                  <a:lnTo>
                    <a:pt x="417893" y="2903347"/>
                  </a:lnTo>
                  <a:lnTo>
                    <a:pt x="427291" y="2904909"/>
                  </a:lnTo>
                  <a:lnTo>
                    <a:pt x="438416" y="2902674"/>
                  </a:lnTo>
                  <a:lnTo>
                    <a:pt x="447573" y="2896578"/>
                  </a:lnTo>
                  <a:lnTo>
                    <a:pt x="452221" y="2889707"/>
                  </a:lnTo>
                  <a:lnTo>
                    <a:pt x="453707" y="2887535"/>
                  </a:lnTo>
                  <a:lnTo>
                    <a:pt x="455739" y="2876461"/>
                  </a:lnTo>
                  <a:close/>
                </a:path>
                <a:path w="2400300" h="3042285">
                  <a:moveTo>
                    <a:pt x="2399982" y="0"/>
                  </a:moveTo>
                  <a:lnTo>
                    <a:pt x="0" y="0"/>
                  </a:lnTo>
                  <a:lnTo>
                    <a:pt x="0" y="1007999"/>
                  </a:lnTo>
                  <a:lnTo>
                    <a:pt x="2399982" y="1007999"/>
                  </a:lnTo>
                  <a:lnTo>
                    <a:pt x="2399982" y="0"/>
                  </a:lnTo>
                  <a:close/>
                </a:path>
              </a:pathLst>
            </a:custGeom>
            <a:solidFill>
              <a:srgbClr val="99FFC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89773142-DE21-3DAA-EB08-0F434068C94C}"/>
                </a:ext>
              </a:extLst>
            </p:cNvPr>
            <p:cNvSpPr/>
            <p:nvPr/>
          </p:nvSpPr>
          <p:spPr>
            <a:xfrm>
              <a:off x="2991976" y="1812650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5" h="593089">
                  <a:moveTo>
                    <a:pt x="308025" y="0"/>
                  </a:moveTo>
                  <a:lnTo>
                    <a:pt x="0" y="420598"/>
                  </a:lnTo>
                  <a:lnTo>
                    <a:pt x="127304" y="420598"/>
                  </a:lnTo>
                  <a:lnTo>
                    <a:pt x="127304" y="592670"/>
                  </a:lnTo>
                  <a:lnTo>
                    <a:pt x="460832" y="592670"/>
                  </a:lnTo>
                  <a:lnTo>
                    <a:pt x="460832" y="420598"/>
                  </a:lnTo>
                  <a:lnTo>
                    <a:pt x="616051" y="420598"/>
                  </a:lnTo>
                  <a:lnTo>
                    <a:pt x="608647" y="410502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1256406F-54B8-61EA-E1EC-1B721FBF951B}"/>
                </a:ext>
              </a:extLst>
            </p:cNvPr>
            <p:cNvSpPr/>
            <p:nvPr/>
          </p:nvSpPr>
          <p:spPr>
            <a:xfrm>
              <a:off x="2991976" y="1812650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5" h="593089">
                  <a:moveTo>
                    <a:pt x="608647" y="410502"/>
                  </a:moveTo>
                  <a:lnTo>
                    <a:pt x="313143" y="6997"/>
                  </a:lnTo>
                  <a:lnTo>
                    <a:pt x="308025" y="0"/>
                  </a:lnTo>
                  <a:lnTo>
                    <a:pt x="302895" y="6997"/>
                  </a:lnTo>
                  <a:lnTo>
                    <a:pt x="7404" y="410502"/>
                  </a:lnTo>
                  <a:lnTo>
                    <a:pt x="0" y="420598"/>
                  </a:lnTo>
                  <a:lnTo>
                    <a:pt x="12522" y="420598"/>
                  </a:lnTo>
                  <a:lnTo>
                    <a:pt x="127304" y="420598"/>
                  </a:lnTo>
                  <a:lnTo>
                    <a:pt x="127304" y="586320"/>
                  </a:lnTo>
                  <a:lnTo>
                    <a:pt x="127304" y="592670"/>
                  </a:lnTo>
                  <a:lnTo>
                    <a:pt x="133654" y="592670"/>
                  </a:lnTo>
                  <a:lnTo>
                    <a:pt x="454482" y="592670"/>
                  </a:lnTo>
                  <a:lnTo>
                    <a:pt x="460832" y="592670"/>
                  </a:lnTo>
                  <a:lnTo>
                    <a:pt x="460832" y="586320"/>
                  </a:lnTo>
                  <a:lnTo>
                    <a:pt x="460832" y="420598"/>
                  </a:lnTo>
                  <a:lnTo>
                    <a:pt x="603529" y="420598"/>
                  </a:lnTo>
                  <a:lnTo>
                    <a:pt x="616051" y="420598"/>
                  </a:lnTo>
                  <a:lnTo>
                    <a:pt x="608647" y="410502"/>
                  </a:lnTo>
                  <a:close/>
                </a:path>
              </a:pathLst>
            </a:custGeom>
            <a:ln w="12700">
              <a:solidFill>
                <a:srgbClr val="99FFC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35B7AC18-2A99-C00F-81A9-046C061CDC3A}"/>
                </a:ext>
              </a:extLst>
            </p:cNvPr>
            <p:cNvSpPr txBox="1"/>
            <p:nvPr/>
          </p:nvSpPr>
          <p:spPr>
            <a:xfrm>
              <a:off x="3133490" y="2025205"/>
              <a:ext cx="32131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+7%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2F048FD2-DC35-DA96-A861-0C82E6301CBE}"/>
                </a:ext>
              </a:extLst>
            </p:cNvPr>
            <p:cNvSpPr/>
            <p:nvPr/>
          </p:nvSpPr>
          <p:spPr>
            <a:xfrm>
              <a:off x="2985833" y="4343630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5" h="593089">
                  <a:moveTo>
                    <a:pt x="308025" y="0"/>
                  </a:moveTo>
                  <a:lnTo>
                    <a:pt x="0" y="420598"/>
                  </a:lnTo>
                  <a:lnTo>
                    <a:pt x="127304" y="420598"/>
                  </a:lnTo>
                  <a:lnTo>
                    <a:pt x="127304" y="592670"/>
                  </a:lnTo>
                  <a:lnTo>
                    <a:pt x="460832" y="592670"/>
                  </a:lnTo>
                  <a:lnTo>
                    <a:pt x="460832" y="420598"/>
                  </a:lnTo>
                  <a:lnTo>
                    <a:pt x="616051" y="420598"/>
                  </a:lnTo>
                  <a:lnTo>
                    <a:pt x="608647" y="410502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object 13">
              <a:extLst>
                <a:ext uri="{FF2B5EF4-FFF2-40B4-BE49-F238E27FC236}">
                  <a16:creationId xmlns:a16="http://schemas.microsoft.com/office/drawing/2014/main" id="{72E32B85-1523-3B88-3A69-BF0F84B4D21D}"/>
                </a:ext>
              </a:extLst>
            </p:cNvPr>
            <p:cNvSpPr/>
            <p:nvPr/>
          </p:nvSpPr>
          <p:spPr>
            <a:xfrm>
              <a:off x="2985833" y="4343630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5" h="593089">
                  <a:moveTo>
                    <a:pt x="608647" y="410502"/>
                  </a:moveTo>
                  <a:lnTo>
                    <a:pt x="313143" y="6997"/>
                  </a:lnTo>
                  <a:lnTo>
                    <a:pt x="308025" y="0"/>
                  </a:lnTo>
                  <a:lnTo>
                    <a:pt x="302895" y="6997"/>
                  </a:lnTo>
                  <a:lnTo>
                    <a:pt x="7404" y="410502"/>
                  </a:lnTo>
                  <a:lnTo>
                    <a:pt x="0" y="420598"/>
                  </a:lnTo>
                  <a:lnTo>
                    <a:pt x="12522" y="420598"/>
                  </a:lnTo>
                  <a:lnTo>
                    <a:pt x="127304" y="420598"/>
                  </a:lnTo>
                  <a:lnTo>
                    <a:pt x="127304" y="586320"/>
                  </a:lnTo>
                  <a:lnTo>
                    <a:pt x="127304" y="592670"/>
                  </a:lnTo>
                  <a:lnTo>
                    <a:pt x="133654" y="592670"/>
                  </a:lnTo>
                  <a:lnTo>
                    <a:pt x="454482" y="592670"/>
                  </a:lnTo>
                  <a:lnTo>
                    <a:pt x="460832" y="592670"/>
                  </a:lnTo>
                  <a:lnTo>
                    <a:pt x="460832" y="586320"/>
                  </a:lnTo>
                  <a:lnTo>
                    <a:pt x="460832" y="420598"/>
                  </a:lnTo>
                  <a:lnTo>
                    <a:pt x="603529" y="420598"/>
                  </a:lnTo>
                  <a:lnTo>
                    <a:pt x="616051" y="420598"/>
                  </a:lnTo>
                  <a:lnTo>
                    <a:pt x="608647" y="410502"/>
                  </a:lnTo>
                  <a:close/>
                </a:path>
              </a:pathLst>
            </a:custGeom>
            <a:ln w="12700">
              <a:solidFill>
                <a:srgbClr val="99FFC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0C0C5FF9-A28A-6439-6E70-F925420D9EF1}"/>
                </a:ext>
              </a:extLst>
            </p:cNvPr>
            <p:cNvSpPr txBox="1"/>
            <p:nvPr/>
          </p:nvSpPr>
          <p:spPr>
            <a:xfrm>
              <a:off x="3117931" y="4577939"/>
              <a:ext cx="33210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+5%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21" name="object 16">
              <a:extLst>
                <a:ext uri="{FF2B5EF4-FFF2-40B4-BE49-F238E27FC236}">
                  <a16:creationId xmlns:a16="http://schemas.microsoft.com/office/drawing/2014/main" id="{E63F022D-382F-9333-EF74-9B7BB9EDDA88}"/>
                </a:ext>
              </a:extLst>
            </p:cNvPr>
            <p:cNvSpPr/>
            <p:nvPr/>
          </p:nvSpPr>
          <p:spPr>
            <a:xfrm>
              <a:off x="5945658" y="1812650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308025" y="0"/>
                  </a:moveTo>
                  <a:lnTo>
                    <a:pt x="0" y="420598"/>
                  </a:lnTo>
                  <a:lnTo>
                    <a:pt x="127304" y="420598"/>
                  </a:lnTo>
                  <a:lnTo>
                    <a:pt x="127304" y="592670"/>
                  </a:lnTo>
                  <a:lnTo>
                    <a:pt x="460832" y="592670"/>
                  </a:lnTo>
                  <a:lnTo>
                    <a:pt x="460832" y="420598"/>
                  </a:lnTo>
                  <a:lnTo>
                    <a:pt x="616051" y="420598"/>
                  </a:lnTo>
                  <a:lnTo>
                    <a:pt x="608647" y="410502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C0F6AEA7-1CA7-F510-64A6-51CE8963BE18}"/>
                </a:ext>
              </a:extLst>
            </p:cNvPr>
            <p:cNvSpPr/>
            <p:nvPr/>
          </p:nvSpPr>
          <p:spPr>
            <a:xfrm>
              <a:off x="5945658" y="1812650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608647" y="410502"/>
                  </a:moveTo>
                  <a:lnTo>
                    <a:pt x="313143" y="6997"/>
                  </a:lnTo>
                  <a:lnTo>
                    <a:pt x="308025" y="0"/>
                  </a:lnTo>
                  <a:lnTo>
                    <a:pt x="302895" y="6997"/>
                  </a:lnTo>
                  <a:lnTo>
                    <a:pt x="7404" y="410502"/>
                  </a:lnTo>
                  <a:lnTo>
                    <a:pt x="0" y="420598"/>
                  </a:lnTo>
                  <a:lnTo>
                    <a:pt x="12522" y="420598"/>
                  </a:lnTo>
                  <a:lnTo>
                    <a:pt x="127304" y="420598"/>
                  </a:lnTo>
                  <a:lnTo>
                    <a:pt x="127304" y="586320"/>
                  </a:lnTo>
                  <a:lnTo>
                    <a:pt x="127304" y="592670"/>
                  </a:lnTo>
                  <a:lnTo>
                    <a:pt x="133654" y="592670"/>
                  </a:lnTo>
                  <a:lnTo>
                    <a:pt x="454482" y="592670"/>
                  </a:lnTo>
                  <a:lnTo>
                    <a:pt x="460832" y="592670"/>
                  </a:lnTo>
                  <a:lnTo>
                    <a:pt x="460832" y="586320"/>
                  </a:lnTo>
                  <a:lnTo>
                    <a:pt x="460832" y="420598"/>
                  </a:lnTo>
                  <a:lnTo>
                    <a:pt x="603529" y="420598"/>
                  </a:lnTo>
                  <a:lnTo>
                    <a:pt x="616051" y="420598"/>
                  </a:lnTo>
                  <a:lnTo>
                    <a:pt x="608647" y="410502"/>
                  </a:lnTo>
                  <a:close/>
                </a:path>
              </a:pathLst>
            </a:custGeom>
            <a:ln w="12700">
              <a:solidFill>
                <a:srgbClr val="00DC7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BBD73583-FBA8-4764-08AA-7674AFF632F1}"/>
                </a:ext>
              </a:extLst>
            </p:cNvPr>
            <p:cNvSpPr txBox="1"/>
            <p:nvPr/>
          </p:nvSpPr>
          <p:spPr>
            <a:xfrm>
              <a:off x="6086739" y="2025205"/>
              <a:ext cx="33274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+9%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8E01CB9A-3B62-4641-955C-E59D633B4CEE}"/>
                </a:ext>
              </a:extLst>
            </p:cNvPr>
            <p:cNvSpPr/>
            <p:nvPr/>
          </p:nvSpPr>
          <p:spPr>
            <a:xfrm>
              <a:off x="9317658" y="1812650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308025" y="0"/>
                  </a:moveTo>
                  <a:lnTo>
                    <a:pt x="0" y="420598"/>
                  </a:lnTo>
                  <a:lnTo>
                    <a:pt x="127304" y="420598"/>
                  </a:lnTo>
                  <a:lnTo>
                    <a:pt x="127304" y="592670"/>
                  </a:lnTo>
                  <a:lnTo>
                    <a:pt x="460832" y="592670"/>
                  </a:lnTo>
                  <a:lnTo>
                    <a:pt x="460832" y="420598"/>
                  </a:lnTo>
                  <a:lnTo>
                    <a:pt x="616051" y="420598"/>
                  </a:lnTo>
                  <a:lnTo>
                    <a:pt x="608647" y="410502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2F2441DF-041D-227B-E2AF-734FABFFE6AC}"/>
                </a:ext>
              </a:extLst>
            </p:cNvPr>
            <p:cNvSpPr/>
            <p:nvPr/>
          </p:nvSpPr>
          <p:spPr>
            <a:xfrm>
              <a:off x="9317658" y="1812650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608647" y="410502"/>
                  </a:moveTo>
                  <a:lnTo>
                    <a:pt x="313143" y="6997"/>
                  </a:lnTo>
                  <a:lnTo>
                    <a:pt x="308025" y="0"/>
                  </a:lnTo>
                  <a:lnTo>
                    <a:pt x="302894" y="6997"/>
                  </a:lnTo>
                  <a:lnTo>
                    <a:pt x="7404" y="410502"/>
                  </a:lnTo>
                  <a:lnTo>
                    <a:pt x="0" y="420598"/>
                  </a:lnTo>
                  <a:lnTo>
                    <a:pt x="12522" y="420598"/>
                  </a:lnTo>
                  <a:lnTo>
                    <a:pt x="127304" y="420598"/>
                  </a:lnTo>
                  <a:lnTo>
                    <a:pt x="127304" y="586320"/>
                  </a:lnTo>
                  <a:lnTo>
                    <a:pt x="127304" y="592670"/>
                  </a:lnTo>
                  <a:lnTo>
                    <a:pt x="133654" y="592670"/>
                  </a:lnTo>
                  <a:lnTo>
                    <a:pt x="454482" y="592670"/>
                  </a:lnTo>
                  <a:lnTo>
                    <a:pt x="460832" y="592670"/>
                  </a:lnTo>
                  <a:lnTo>
                    <a:pt x="460832" y="586320"/>
                  </a:lnTo>
                  <a:lnTo>
                    <a:pt x="460832" y="420598"/>
                  </a:lnTo>
                  <a:lnTo>
                    <a:pt x="603529" y="420598"/>
                  </a:lnTo>
                  <a:lnTo>
                    <a:pt x="616051" y="420598"/>
                  </a:lnTo>
                  <a:lnTo>
                    <a:pt x="608647" y="41050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4E2A006D-74EA-0CF6-3CF5-62E79CA11DF5}"/>
                </a:ext>
              </a:extLst>
            </p:cNvPr>
            <p:cNvSpPr txBox="1"/>
            <p:nvPr/>
          </p:nvSpPr>
          <p:spPr>
            <a:xfrm>
              <a:off x="9458335" y="2029860"/>
              <a:ext cx="33210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+5%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FF004973-F947-7BF0-4902-D081C4C9C8FB}"/>
                </a:ext>
              </a:extLst>
            </p:cNvPr>
            <p:cNvSpPr txBox="1"/>
            <p:nvPr/>
          </p:nvSpPr>
          <p:spPr>
            <a:xfrm>
              <a:off x="1033176" y="1976718"/>
              <a:ext cx="1311275" cy="35752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€9.05bn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28" name="object 24">
              <a:extLst>
                <a:ext uri="{FF2B5EF4-FFF2-40B4-BE49-F238E27FC236}">
                  <a16:creationId xmlns:a16="http://schemas.microsoft.com/office/drawing/2014/main" id="{4E726EC4-658F-617B-4DD6-8464405019AF}"/>
                </a:ext>
              </a:extLst>
            </p:cNvPr>
            <p:cNvSpPr txBox="1"/>
            <p:nvPr/>
          </p:nvSpPr>
          <p:spPr>
            <a:xfrm>
              <a:off x="1033176" y="2319618"/>
              <a:ext cx="1332231" cy="16875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Technology</a:t>
              </a:r>
              <a:r>
                <a:rPr kumimoji="0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&amp;</a:t>
              </a:r>
              <a:r>
                <a:rPr kumimoji="0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Services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</p:txBody>
        </p:sp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54FDF21C-9E58-A445-E6A8-916FC59E5B13}"/>
                </a:ext>
              </a:extLst>
            </p:cNvPr>
            <p:cNvSpPr txBox="1"/>
            <p:nvPr/>
          </p:nvSpPr>
          <p:spPr>
            <a:xfrm>
              <a:off x="4162359" y="1976718"/>
              <a:ext cx="1392555" cy="35752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€11.46bn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ECD750C4-3FCB-8111-9BFF-6CFFAF43A9FB}"/>
                </a:ext>
              </a:extLst>
            </p:cNvPr>
            <p:cNvSpPr txBox="1"/>
            <p:nvPr/>
          </p:nvSpPr>
          <p:spPr>
            <a:xfrm>
              <a:off x="4162359" y="2319618"/>
              <a:ext cx="1478914" cy="16875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Industrial</a:t>
              </a:r>
              <a:r>
                <a:rPr kumimoji="0" sz="900" b="0" i="0" u="none" strike="noStrike" kern="1200" cap="none" spc="-15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&amp;</a:t>
              </a:r>
              <a:r>
                <a:rPr kumimoji="0" sz="900" b="0" i="0" u="none" strike="noStrike" kern="1200" cap="none" spc="-15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Life</a:t>
              </a:r>
              <a:r>
                <a:rPr kumimoji="0" sz="900" b="0" i="0" u="none" strike="noStrike" kern="1200" cap="none" spc="-15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Sciences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</p:txBody>
        </p:sp>
        <p:sp>
          <p:nvSpPr>
            <p:cNvPr id="31" name="object 27">
              <a:extLst>
                <a:ext uri="{FF2B5EF4-FFF2-40B4-BE49-F238E27FC236}">
                  <a16:creationId xmlns:a16="http://schemas.microsoft.com/office/drawing/2014/main" id="{E4D6C28C-0537-FBE7-C77C-DB0EFA6D637C}"/>
                </a:ext>
              </a:extLst>
            </p:cNvPr>
            <p:cNvSpPr txBox="1"/>
            <p:nvPr/>
          </p:nvSpPr>
          <p:spPr>
            <a:xfrm>
              <a:off x="7534360" y="1976718"/>
              <a:ext cx="1445259" cy="35752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€16.25bn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32" name="object 28">
              <a:extLst>
                <a:ext uri="{FF2B5EF4-FFF2-40B4-BE49-F238E27FC236}">
                  <a16:creationId xmlns:a16="http://schemas.microsoft.com/office/drawing/2014/main" id="{F3301D7B-2FF1-0484-D946-F459C7728D36}"/>
                </a:ext>
              </a:extLst>
            </p:cNvPr>
            <p:cNvSpPr txBox="1"/>
            <p:nvPr/>
          </p:nvSpPr>
          <p:spPr>
            <a:xfrm>
              <a:off x="7534360" y="2319618"/>
              <a:ext cx="1242061" cy="16875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Food</a:t>
              </a:r>
              <a:r>
                <a:rPr kumimoji="0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&amp;</a:t>
              </a:r>
              <a:r>
                <a:rPr kumimoji="0" sz="900" b="0" i="0" u="none" strike="noStrike" kern="1200" cap="none" spc="-25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1A16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Sustainability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</p:txBody>
        </p:sp>
        <p:sp>
          <p:nvSpPr>
            <p:cNvPr id="33" name="object 30">
              <a:extLst>
                <a:ext uri="{FF2B5EF4-FFF2-40B4-BE49-F238E27FC236}">
                  <a16:creationId xmlns:a16="http://schemas.microsoft.com/office/drawing/2014/main" id="{271B632C-671D-F131-E8FD-37F6CC549A0E}"/>
                </a:ext>
              </a:extLst>
            </p:cNvPr>
            <p:cNvSpPr/>
            <p:nvPr/>
          </p:nvSpPr>
          <p:spPr>
            <a:xfrm>
              <a:off x="1230067" y="1634836"/>
              <a:ext cx="74930" cy="107950"/>
            </a:xfrm>
            <a:custGeom>
              <a:avLst/>
              <a:gdLst/>
              <a:ahLst/>
              <a:cxnLst/>
              <a:rect l="l" t="t" r="r" b="b"/>
              <a:pathLst>
                <a:path w="74930" h="107950">
                  <a:moveTo>
                    <a:pt x="0" y="0"/>
                  </a:moveTo>
                  <a:lnTo>
                    <a:pt x="74663" y="0"/>
                  </a:lnTo>
                  <a:lnTo>
                    <a:pt x="74663" y="94881"/>
                  </a:lnTo>
                  <a:lnTo>
                    <a:pt x="74663" y="98196"/>
                  </a:lnTo>
                  <a:lnTo>
                    <a:pt x="73342" y="101371"/>
                  </a:lnTo>
                  <a:lnTo>
                    <a:pt x="71005" y="103720"/>
                  </a:lnTo>
                  <a:lnTo>
                    <a:pt x="68656" y="106057"/>
                  </a:lnTo>
                  <a:lnTo>
                    <a:pt x="65468" y="107378"/>
                  </a:lnTo>
                  <a:lnTo>
                    <a:pt x="62153" y="107378"/>
                  </a:lnTo>
                  <a:lnTo>
                    <a:pt x="12522" y="107378"/>
                  </a:lnTo>
                  <a:lnTo>
                    <a:pt x="9194" y="107378"/>
                  </a:lnTo>
                  <a:lnTo>
                    <a:pt x="6019" y="106057"/>
                  </a:lnTo>
                  <a:lnTo>
                    <a:pt x="3670" y="103720"/>
                  </a:lnTo>
                  <a:lnTo>
                    <a:pt x="1320" y="101371"/>
                  </a:lnTo>
                  <a:lnTo>
                    <a:pt x="0" y="98196"/>
                  </a:lnTo>
                  <a:lnTo>
                    <a:pt x="0" y="9488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1A1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object 31">
              <a:extLst>
                <a:ext uri="{FF2B5EF4-FFF2-40B4-BE49-F238E27FC236}">
                  <a16:creationId xmlns:a16="http://schemas.microsoft.com/office/drawing/2014/main" id="{7D5DBBB9-A279-4DF8-CE7E-8BAD3F530A7A}"/>
                </a:ext>
              </a:extLst>
            </p:cNvPr>
            <p:cNvSpPr/>
            <p:nvPr/>
          </p:nvSpPr>
          <p:spPr>
            <a:xfrm>
              <a:off x="1095054" y="1860635"/>
              <a:ext cx="190500" cy="13335"/>
            </a:xfrm>
            <a:custGeom>
              <a:avLst/>
              <a:gdLst/>
              <a:ahLst/>
              <a:cxnLst/>
              <a:rect l="l" t="t" r="r" b="b"/>
              <a:pathLst>
                <a:path w="190500" h="13335">
                  <a:moveTo>
                    <a:pt x="6222" y="13080"/>
                  </a:moveTo>
                  <a:lnTo>
                    <a:pt x="2781" y="13080"/>
                  </a:lnTo>
                  <a:lnTo>
                    <a:pt x="0" y="10159"/>
                  </a:lnTo>
                  <a:lnTo>
                    <a:pt x="0" y="6540"/>
                  </a:lnTo>
                  <a:lnTo>
                    <a:pt x="0" y="2933"/>
                  </a:lnTo>
                  <a:lnTo>
                    <a:pt x="2781" y="0"/>
                  </a:lnTo>
                  <a:lnTo>
                    <a:pt x="6222" y="0"/>
                  </a:lnTo>
                </a:path>
                <a:path w="190500" h="13335">
                  <a:moveTo>
                    <a:pt x="6222" y="13080"/>
                  </a:moveTo>
                  <a:lnTo>
                    <a:pt x="9664" y="13080"/>
                  </a:lnTo>
                  <a:lnTo>
                    <a:pt x="12445" y="10159"/>
                  </a:lnTo>
                  <a:lnTo>
                    <a:pt x="12445" y="6540"/>
                  </a:lnTo>
                  <a:lnTo>
                    <a:pt x="12445" y="2933"/>
                  </a:lnTo>
                  <a:lnTo>
                    <a:pt x="9664" y="0"/>
                  </a:lnTo>
                  <a:lnTo>
                    <a:pt x="6222" y="0"/>
                  </a:lnTo>
                </a:path>
                <a:path w="190500" h="13335">
                  <a:moveTo>
                    <a:pt x="65366" y="13080"/>
                  </a:moveTo>
                  <a:lnTo>
                    <a:pt x="61925" y="13080"/>
                  </a:lnTo>
                  <a:lnTo>
                    <a:pt x="59143" y="10159"/>
                  </a:lnTo>
                  <a:lnTo>
                    <a:pt x="59143" y="6540"/>
                  </a:lnTo>
                  <a:lnTo>
                    <a:pt x="59143" y="2933"/>
                  </a:lnTo>
                  <a:lnTo>
                    <a:pt x="61925" y="0"/>
                  </a:lnTo>
                  <a:lnTo>
                    <a:pt x="65366" y="0"/>
                  </a:lnTo>
                </a:path>
                <a:path w="190500" h="13335">
                  <a:moveTo>
                    <a:pt x="65366" y="13080"/>
                  </a:moveTo>
                  <a:lnTo>
                    <a:pt x="68808" y="13080"/>
                  </a:lnTo>
                  <a:lnTo>
                    <a:pt x="71589" y="10159"/>
                  </a:lnTo>
                  <a:lnTo>
                    <a:pt x="71589" y="6540"/>
                  </a:lnTo>
                  <a:lnTo>
                    <a:pt x="71589" y="2933"/>
                  </a:lnTo>
                  <a:lnTo>
                    <a:pt x="68808" y="0"/>
                  </a:lnTo>
                  <a:lnTo>
                    <a:pt x="65366" y="0"/>
                  </a:lnTo>
                </a:path>
                <a:path w="190500" h="13335">
                  <a:moveTo>
                    <a:pt x="124510" y="13080"/>
                  </a:moveTo>
                  <a:lnTo>
                    <a:pt x="121069" y="13080"/>
                  </a:lnTo>
                  <a:lnTo>
                    <a:pt x="118287" y="10159"/>
                  </a:lnTo>
                  <a:lnTo>
                    <a:pt x="118287" y="6540"/>
                  </a:lnTo>
                  <a:lnTo>
                    <a:pt x="118287" y="2933"/>
                  </a:lnTo>
                  <a:lnTo>
                    <a:pt x="121069" y="0"/>
                  </a:lnTo>
                  <a:lnTo>
                    <a:pt x="124510" y="0"/>
                  </a:lnTo>
                </a:path>
                <a:path w="190500" h="13335">
                  <a:moveTo>
                    <a:pt x="124510" y="13080"/>
                  </a:moveTo>
                  <a:lnTo>
                    <a:pt x="127952" y="13080"/>
                  </a:lnTo>
                  <a:lnTo>
                    <a:pt x="130733" y="10159"/>
                  </a:lnTo>
                  <a:lnTo>
                    <a:pt x="130733" y="6540"/>
                  </a:lnTo>
                  <a:lnTo>
                    <a:pt x="130733" y="2933"/>
                  </a:lnTo>
                  <a:lnTo>
                    <a:pt x="127952" y="0"/>
                  </a:lnTo>
                  <a:lnTo>
                    <a:pt x="124510" y="0"/>
                  </a:lnTo>
                </a:path>
                <a:path w="190500" h="13335">
                  <a:moveTo>
                    <a:pt x="183654" y="13080"/>
                  </a:moveTo>
                  <a:lnTo>
                    <a:pt x="180212" y="13080"/>
                  </a:lnTo>
                  <a:lnTo>
                    <a:pt x="177431" y="10159"/>
                  </a:lnTo>
                  <a:lnTo>
                    <a:pt x="177431" y="6540"/>
                  </a:lnTo>
                  <a:lnTo>
                    <a:pt x="177431" y="2933"/>
                  </a:lnTo>
                  <a:lnTo>
                    <a:pt x="180212" y="0"/>
                  </a:lnTo>
                  <a:lnTo>
                    <a:pt x="183654" y="0"/>
                  </a:lnTo>
                </a:path>
                <a:path w="190500" h="13335">
                  <a:moveTo>
                    <a:pt x="183654" y="13080"/>
                  </a:moveTo>
                  <a:lnTo>
                    <a:pt x="187096" y="13080"/>
                  </a:lnTo>
                  <a:lnTo>
                    <a:pt x="189877" y="10159"/>
                  </a:lnTo>
                  <a:lnTo>
                    <a:pt x="189877" y="6540"/>
                  </a:lnTo>
                  <a:lnTo>
                    <a:pt x="189877" y="2933"/>
                  </a:lnTo>
                  <a:lnTo>
                    <a:pt x="187096" y="0"/>
                  </a:lnTo>
                  <a:lnTo>
                    <a:pt x="183654" y="0"/>
                  </a:lnTo>
                </a:path>
              </a:pathLst>
            </a:custGeom>
            <a:ln w="12700">
              <a:solidFill>
                <a:srgbClr val="001A1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object 32">
              <a:extLst>
                <a:ext uri="{FF2B5EF4-FFF2-40B4-BE49-F238E27FC236}">
                  <a16:creationId xmlns:a16="http://schemas.microsoft.com/office/drawing/2014/main" id="{71A57DAC-DA2D-5F3B-FAC0-A52ABD8D5B35}"/>
                </a:ext>
              </a:extLst>
            </p:cNvPr>
            <p:cNvSpPr/>
            <p:nvPr/>
          </p:nvSpPr>
          <p:spPr>
            <a:xfrm>
              <a:off x="1050880" y="1654183"/>
              <a:ext cx="277495" cy="257175"/>
            </a:xfrm>
            <a:custGeom>
              <a:avLst/>
              <a:gdLst/>
              <a:ahLst/>
              <a:cxnLst/>
              <a:rect l="l" t="t" r="r" b="b"/>
              <a:pathLst>
                <a:path w="277494" h="257175">
                  <a:moveTo>
                    <a:pt x="63842" y="143078"/>
                  </a:moveTo>
                  <a:lnTo>
                    <a:pt x="6858" y="59728"/>
                  </a:lnTo>
                </a:path>
                <a:path w="277494" h="257175">
                  <a:moveTo>
                    <a:pt x="68516" y="60756"/>
                  </a:moveTo>
                  <a:lnTo>
                    <a:pt x="105664" y="118173"/>
                  </a:lnTo>
                </a:path>
                <a:path w="277494" h="257175">
                  <a:moveTo>
                    <a:pt x="37973" y="75958"/>
                  </a:moveTo>
                  <a:lnTo>
                    <a:pt x="52752" y="72973"/>
                  </a:lnTo>
                  <a:lnTo>
                    <a:pt x="64822" y="64833"/>
                  </a:lnTo>
                  <a:lnTo>
                    <a:pt x="72961" y="52759"/>
                  </a:lnTo>
                  <a:lnTo>
                    <a:pt x="75946" y="37973"/>
                  </a:lnTo>
                  <a:lnTo>
                    <a:pt x="72961" y="23193"/>
                  </a:lnTo>
                  <a:lnTo>
                    <a:pt x="64822" y="11123"/>
                  </a:lnTo>
                  <a:lnTo>
                    <a:pt x="52752" y="2984"/>
                  </a:lnTo>
                  <a:lnTo>
                    <a:pt x="37973" y="0"/>
                  </a:lnTo>
                  <a:lnTo>
                    <a:pt x="23193" y="2984"/>
                  </a:lnTo>
                  <a:lnTo>
                    <a:pt x="11123" y="11123"/>
                  </a:lnTo>
                  <a:lnTo>
                    <a:pt x="2984" y="23193"/>
                  </a:lnTo>
                  <a:lnTo>
                    <a:pt x="0" y="37973"/>
                  </a:lnTo>
                  <a:lnTo>
                    <a:pt x="2984" y="52759"/>
                  </a:lnTo>
                  <a:lnTo>
                    <a:pt x="11123" y="64833"/>
                  </a:lnTo>
                  <a:lnTo>
                    <a:pt x="23193" y="72973"/>
                  </a:lnTo>
                  <a:lnTo>
                    <a:pt x="37973" y="75958"/>
                  </a:lnTo>
                  <a:close/>
                </a:path>
                <a:path w="277494" h="257175">
                  <a:moveTo>
                    <a:pt x="179616" y="56375"/>
                  </a:moveTo>
                  <a:lnTo>
                    <a:pt x="71183" y="56375"/>
                  </a:lnTo>
                </a:path>
                <a:path w="277494" h="257175">
                  <a:moveTo>
                    <a:pt x="65633" y="11976"/>
                  </a:moveTo>
                  <a:lnTo>
                    <a:pt x="179616" y="11976"/>
                  </a:lnTo>
                </a:path>
                <a:path w="277494" h="257175">
                  <a:moveTo>
                    <a:pt x="277482" y="213233"/>
                  </a:moveTo>
                  <a:lnTo>
                    <a:pt x="258099" y="249455"/>
                  </a:lnTo>
                  <a:lnTo>
                    <a:pt x="233946" y="256768"/>
                  </a:lnTo>
                  <a:lnTo>
                    <a:pt x="44284" y="256768"/>
                  </a:lnTo>
                  <a:lnTo>
                    <a:pt x="8062" y="237386"/>
                  </a:lnTo>
                  <a:lnTo>
                    <a:pt x="749" y="213233"/>
                  </a:lnTo>
                  <a:lnTo>
                    <a:pt x="1593" y="204693"/>
                  </a:lnTo>
                  <a:lnTo>
                    <a:pt x="27620" y="172997"/>
                  </a:lnTo>
                  <a:lnTo>
                    <a:pt x="44284" y="169684"/>
                  </a:lnTo>
                  <a:lnTo>
                    <a:pt x="233946" y="169684"/>
                  </a:lnTo>
                  <a:lnTo>
                    <a:pt x="270163" y="189067"/>
                  </a:lnTo>
                  <a:lnTo>
                    <a:pt x="277482" y="213233"/>
                  </a:lnTo>
                  <a:close/>
                </a:path>
              </a:pathLst>
            </a:custGeom>
            <a:ln w="12700">
              <a:solidFill>
                <a:srgbClr val="001A1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6" name="object 33">
              <a:extLst>
                <a:ext uri="{FF2B5EF4-FFF2-40B4-BE49-F238E27FC236}">
                  <a16:creationId xmlns:a16="http://schemas.microsoft.com/office/drawing/2014/main" id="{DD96C85E-382C-237C-98A6-FF2FC90CAE8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629" y="1765550"/>
              <a:ext cx="132930" cy="64668"/>
            </a:xfrm>
            <a:prstGeom prst="rect">
              <a:avLst/>
            </a:prstGeom>
          </p:spPr>
        </p:pic>
        <p:sp>
          <p:nvSpPr>
            <p:cNvPr id="37" name="object 34">
              <a:extLst>
                <a:ext uri="{FF2B5EF4-FFF2-40B4-BE49-F238E27FC236}">
                  <a16:creationId xmlns:a16="http://schemas.microsoft.com/office/drawing/2014/main" id="{0B7F4953-4251-247F-B244-32D08478A462}"/>
                </a:ext>
              </a:extLst>
            </p:cNvPr>
            <p:cNvSpPr txBox="1"/>
            <p:nvPr/>
          </p:nvSpPr>
          <p:spPr>
            <a:xfrm>
              <a:off x="1477699" y="4113968"/>
              <a:ext cx="1324611" cy="72184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Fintech,</a:t>
              </a:r>
              <a:r>
                <a:rPr kumimoji="0" sz="900" b="0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Financial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&amp;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Business</a:t>
              </a:r>
              <a:r>
                <a:rPr kumimoji="0" sz="900" b="0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Services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27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99FFCC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€2.90bn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38" name="object 35">
              <a:extLst>
                <a:ext uri="{FF2B5EF4-FFF2-40B4-BE49-F238E27FC236}">
                  <a16:creationId xmlns:a16="http://schemas.microsoft.com/office/drawing/2014/main" id="{742B7997-90E3-45D6-7491-0F8BF8ED0514}"/>
                </a:ext>
              </a:extLst>
            </p:cNvPr>
            <p:cNvSpPr txBox="1"/>
            <p:nvPr/>
          </p:nvSpPr>
          <p:spPr>
            <a:xfrm>
              <a:off x="4606883" y="3131534"/>
              <a:ext cx="2018030" cy="16875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High</a:t>
              </a:r>
              <a:r>
                <a:rPr kumimoji="0" sz="900" b="0" i="0" u="none" strike="noStrike" kern="1200" cap="none" spc="-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Tech</a:t>
              </a:r>
              <a:r>
                <a:rPr kumimoji="0" sz="900" b="0" i="0" u="none" strike="noStrike" kern="1200" cap="none" spc="-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Construction</a:t>
              </a:r>
              <a:r>
                <a:rPr kumimoji="0" sz="900" b="0" i="0" u="none" strike="noStrike" kern="1200" cap="none" spc="-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&amp;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Housing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</p:txBody>
        </p:sp>
        <p:sp>
          <p:nvSpPr>
            <p:cNvPr id="39" name="object 36">
              <a:extLst>
                <a:ext uri="{FF2B5EF4-FFF2-40B4-BE49-F238E27FC236}">
                  <a16:creationId xmlns:a16="http://schemas.microsoft.com/office/drawing/2014/main" id="{B7562673-E4A0-53C3-28DF-29DDA64A3EEA}"/>
                </a:ext>
              </a:extLst>
            </p:cNvPr>
            <p:cNvSpPr txBox="1"/>
            <p:nvPr/>
          </p:nvSpPr>
          <p:spPr>
            <a:xfrm>
              <a:off x="4606883" y="3258534"/>
              <a:ext cx="1306830" cy="35752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00DC75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€4.66bn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40" name="object 37">
              <a:extLst>
                <a:ext uri="{FF2B5EF4-FFF2-40B4-BE49-F238E27FC236}">
                  <a16:creationId xmlns:a16="http://schemas.microsoft.com/office/drawing/2014/main" id="{D93BA49C-5F66-B5EF-FBFD-E45FAF482AF6}"/>
                </a:ext>
              </a:extLst>
            </p:cNvPr>
            <p:cNvSpPr txBox="1"/>
            <p:nvPr/>
          </p:nvSpPr>
          <p:spPr>
            <a:xfrm>
              <a:off x="7979120" y="4182410"/>
              <a:ext cx="1998980" cy="5502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Primary</a:t>
              </a:r>
              <a:r>
                <a:rPr kumimoji="0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Meats</a:t>
              </a:r>
              <a:r>
                <a:rPr kumimoji="0" sz="900" b="0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&amp;</a:t>
              </a:r>
              <a:r>
                <a:rPr kumimoji="0" sz="900" b="0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Food</a:t>
              </a:r>
              <a:r>
                <a:rPr kumimoji="0" sz="900" b="0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Technology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27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€4.74bn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41" name="object 38">
              <a:extLst>
                <a:ext uri="{FF2B5EF4-FFF2-40B4-BE49-F238E27FC236}">
                  <a16:creationId xmlns:a16="http://schemas.microsoft.com/office/drawing/2014/main" id="{64C0DF2B-1B37-2C2C-116F-4628A719F6E8}"/>
                </a:ext>
              </a:extLst>
            </p:cNvPr>
            <p:cNvSpPr txBox="1"/>
            <p:nvPr/>
          </p:nvSpPr>
          <p:spPr>
            <a:xfrm>
              <a:off x="7979119" y="5148705"/>
              <a:ext cx="1585595" cy="76832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25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Prepared</a:t>
              </a:r>
              <a:r>
                <a:rPr kumimoji="0" sz="900" b="0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Consumer</a:t>
              </a:r>
              <a:r>
                <a:rPr kumimoji="0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Foods;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Seafood</a:t>
              </a:r>
              <a:r>
                <a:rPr kumimoji="0" sz="900" b="0" i="0" u="none" strike="noStrike" kern="120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&amp;</a:t>
              </a:r>
              <a:r>
                <a:rPr kumimoji="0" sz="900" b="0" i="0" u="none" strike="noStrike" kern="120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Horticulture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€1.86bn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42" name="object 39">
              <a:extLst>
                <a:ext uri="{FF2B5EF4-FFF2-40B4-BE49-F238E27FC236}">
                  <a16:creationId xmlns:a16="http://schemas.microsoft.com/office/drawing/2014/main" id="{92202C02-B591-BB72-4C5E-8EE2D33DC33C}"/>
                </a:ext>
              </a:extLst>
            </p:cNvPr>
            <p:cNvSpPr txBox="1"/>
            <p:nvPr/>
          </p:nvSpPr>
          <p:spPr>
            <a:xfrm>
              <a:off x="7979120" y="6392166"/>
              <a:ext cx="2063750" cy="16875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Climate,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Sustainability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and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Agritech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</p:txBody>
        </p:sp>
        <p:sp>
          <p:nvSpPr>
            <p:cNvPr id="43" name="object 40">
              <a:extLst>
                <a:ext uri="{FF2B5EF4-FFF2-40B4-BE49-F238E27FC236}">
                  <a16:creationId xmlns:a16="http://schemas.microsoft.com/office/drawing/2014/main" id="{EE92780C-8276-90CA-DE47-0674384DE878}"/>
                </a:ext>
              </a:extLst>
            </p:cNvPr>
            <p:cNvSpPr txBox="1"/>
            <p:nvPr/>
          </p:nvSpPr>
          <p:spPr>
            <a:xfrm>
              <a:off x="7979120" y="6519166"/>
              <a:ext cx="1309370" cy="35752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€0.53bn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44" name="object 41">
              <a:extLst>
                <a:ext uri="{FF2B5EF4-FFF2-40B4-BE49-F238E27FC236}">
                  <a16:creationId xmlns:a16="http://schemas.microsoft.com/office/drawing/2014/main" id="{AF8C3939-57FD-3D09-DFE0-ADAF01C6AE64}"/>
                </a:ext>
              </a:extLst>
            </p:cNvPr>
            <p:cNvSpPr txBox="1"/>
            <p:nvPr/>
          </p:nvSpPr>
          <p:spPr>
            <a:xfrm>
              <a:off x="4606883" y="4147761"/>
              <a:ext cx="1292225" cy="5502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Life</a:t>
              </a:r>
              <a:r>
                <a:rPr kumimoji="0" sz="900" b="0" i="0" u="none" strike="noStrike" kern="120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Sciences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27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00DC75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€3.36bn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45" name="object 42">
              <a:extLst>
                <a:ext uri="{FF2B5EF4-FFF2-40B4-BE49-F238E27FC236}">
                  <a16:creationId xmlns:a16="http://schemas.microsoft.com/office/drawing/2014/main" id="{74C27B58-12D8-DE43-0C3A-CA0F4DAF7613}"/>
                </a:ext>
              </a:extLst>
            </p:cNvPr>
            <p:cNvSpPr txBox="1"/>
            <p:nvPr/>
          </p:nvSpPr>
          <p:spPr>
            <a:xfrm>
              <a:off x="4606883" y="5269965"/>
              <a:ext cx="1311910" cy="5502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Engineering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27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00DC75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€2.45bn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46" name="object 43">
              <a:extLst>
                <a:ext uri="{FF2B5EF4-FFF2-40B4-BE49-F238E27FC236}">
                  <a16:creationId xmlns:a16="http://schemas.microsoft.com/office/drawing/2014/main" id="{3D388234-9716-F322-0728-2DF887327B24}"/>
                </a:ext>
              </a:extLst>
            </p:cNvPr>
            <p:cNvSpPr txBox="1"/>
            <p:nvPr/>
          </p:nvSpPr>
          <p:spPr>
            <a:xfrm>
              <a:off x="4606883" y="6392169"/>
              <a:ext cx="1661795" cy="5502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Materials:</a:t>
              </a:r>
              <a:r>
                <a:rPr kumimoji="0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Print</a:t>
              </a:r>
              <a:r>
                <a:rPr kumimoji="0" sz="900" b="0" i="0" u="none" strike="noStrike" kern="1200" cap="none" spc="-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&amp;</a:t>
              </a:r>
              <a:r>
                <a:rPr kumimoji="0" sz="900" b="0" i="0" u="none" strike="noStrike" kern="1200" cap="none" spc="-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Packaging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27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00DC75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€0.98bn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pic>
          <p:nvPicPr>
            <p:cNvPr id="47" name="object 45">
              <a:extLst>
                <a:ext uri="{FF2B5EF4-FFF2-40B4-BE49-F238E27FC236}">
                  <a16:creationId xmlns:a16="http://schemas.microsoft.com/office/drawing/2014/main" id="{3C7DBB08-8A9F-9F69-917E-A03F43A0143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0715" y="1623788"/>
              <a:ext cx="107365" cy="71589"/>
            </a:xfrm>
            <a:prstGeom prst="rect">
              <a:avLst/>
            </a:prstGeom>
          </p:spPr>
        </p:pic>
        <p:pic>
          <p:nvPicPr>
            <p:cNvPr id="48" name="object 46">
              <a:extLst>
                <a:ext uri="{FF2B5EF4-FFF2-40B4-BE49-F238E27FC236}">
                  <a16:creationId xmlns:a16="http://schemas.microsoft.com/office/drawing/2014/main" id="{ED0F28D9-A46A-FFFE-8AEA-FB9EF455730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0715" y="1845721"/>
              <a:ext cx="107365" cy="71577"/>
            </a:xfrm>
            <a:prstGeom prst="rect">
              <a:avLst/>
            </a:prstGeom>
          </p:spPr>
        </p:pic>
        <p:sp>
          <p:nvSpPr>
            <p:cNvPr id="49" name="object 47">
              <a:extLst>
                <a:ext uri="{FF2B5EF4-FFF2-40B4-BE49-F238E27FC236}">
                  <a16:creationId xmlns:a16="http://schemas.microsoft.com/office/drawing/2014/main" id="{797FB8CE-3E0B-08CB-63D1-1D920D3C364A}"/>
                </a:ext>
              </a:extLst>
            </p:cNvPr>
            <p:cNvSpPr/>
            <p:nvPr/>
          </p:nvSpPr>
          <p:spPr>
            <a:xfrm>
              <a:off x="4180444" y="1685479"/>
              <a:ext cx="248285" cy="170815"/>
            </a:xfrm>
            <a:custGeom>
              <a:avLst/>
              <a:gdLst/>
              <a:ahLst/>
              <a:cxnLst/>
              <a:rect l="l" t="t" r="r" b="b"/>
              <a:pathLst>
                <a:path w="248285" h="170814">
                  <a:moveTo>
                    <a:pt x="1614" y="14992"/>
                  </a:moveTo>
                  <a:lnTo>
                    <a:pt x="22444" y="945"/>
                  </a:lnTo>
                  <a:lnTo>
                    <a:pt x="57822" y="3"/>
                  </a:lnTo>
                  <a:lnTo>
                    <a:pt x="102885" y="11524"/>
                  </a:lnTo>
                  <a:lnTo>
                    <a:pt x="152769" y="34867"/>
                  </a:lnTo>
                  <a:lnTo>
                    <a:pt x="198123" y="66105"/>
                  </a:lnTo>
                  <a:lnTo>
                    <a:pt x="230835" y="99153"/>
                  </a:lnTo>
                  <a:lnTo>
                    <a:pt x="247894" y="130142"/>
                  </a:lnTo>
                  <a:lnTo>
                    <a:pt x="246292" y="155200"/>
                  </a:lnTo>
                  <a:lnTo>
                    <a:pt x="225456" y="169246"/>
                  </a:lnTo>
                  <a:lnTo>
                    <a:pt x="190079" y="170189"/>
                  </a:lnTo>
                  <a:lnTo>
                    <a:pt x="145019" y="158668"/>
                  </a:lnTo>
                  <a:lnTo>
                    <a:pt x="95137" y="135324"/>
                  </a:lnTo>
                  <a:lnTo>
                    <a:pt x="49782" y="104087"/>
                  </a:lnTo>
                  <a:lnTo>
                    <a:pt x="17071" y="71039"/>
                  </a:lnTo>
                  <a:lnTo>
                    <a:pt x="12" y="40050"/>
                  </a:lnTo>
                  <a:lnTo>
                    <a:pt x="1614" y="14992"/>
                  </a:lnTo>
                  <a:close/>
                </a:path>
                <a:path w="248285" h="170814">
                  <a:moveTo>
                    <a:pt x="95124" y="34855"/>
                  </a:moveTo>
                  <a:lnTo>
                    <a:pt x="145008" y="11518"/>
                  </a:lnTo>
                  <a:lnTo>
                    <a:pt x="190071" y="0"/>
                  </a:lnTo>
                  <a:lnTo>
                    <a:pt x="225449" y="940"/>
                  </a:lnTo>
                  <a:lnTo>
                    <a:pt x="246279" y="14979"/>
                  </a:lnTo>
                  <a:lnTo>
                    <a:pt x="247881" y="40045"/>
                  </a:lnTo>
                  <a:lnTo>
                    <a:pt x="230822" y="71037"/>
                  </a:lnTo>
                  <a:lnTo>
                    <a:pt x="198111" y="104087"/>
                  </a:lnTo>
                  <a:lnTo>
                    <a:pt x="152756" y="135324"/>
                  </a:lnTo>
                  <a:lnTo>
                    <a:pt x="102874" y="158661"/>
                  </a:lnTo>
                  <a:lnTo>
                    <a:pt x="57814" y="170179"/>
                  </a:lnTo>
                  <a:lnTo>
                    <a:pt x="22437" y="169239"/>
                  </a:lnTo>
                  <a:lnTo>
                    <a:pt x="1601" y="155200"/>
                  </a:lnTo>
                  <a:lnTo>
                    <a:pt x="0" y="130134"/>
                  </a:lnTo>
                  <a:lnTo>
                    <a:pt x="17059" y="99142"/>
                  </a:lnTo>
                  <a:lnTo>
                    <a:pt x="49770" y="66092"/>
                  </a:lnTo>
                  <a:lnTo>
                    <a:pt x="95124" y="34855"/>
                  </a:lnTo>
                  <a:close/>
                </a:path>
                <a:path w="248285" h="170814">
                  <a:moveTo>
                    <a:pt x="123940" y="78339"/>
                  </a:moveTo>
                  <a:lnTo>
                    <a:pt x="120219" y="78339"/>
                  </a:lnTo>
                  <a:lnTo>
                    <a:pt x="117196" y="81362"/>
                  </a:lnTo>
                  <a:lnTo>
                    <a:pt x="117196" y="85083"/>
                  </a:lnTo>
                </a:path>
                <a:path w="248285" h="170814">
                  <a:moveTo>
                    <a:pt x="130684" y="85083"/>
                  </a:moveTo>
                  <a:lnTo>
                    <a:pt x="130684" y="81362"/>
                  </a:lnTo>
                  <a:lnTo>
                    <a:pt x="127661" y="78339"/>
                  </a:lnTo>
                  <a:lnTo>
                    <a:pt x="123940" y="78339"/>
                  </a:lnTo>
                </a:path>
                <a:path w="248285" h="170814">
                  <a:moveTo>
                    <a:pt x="123940" y="91827"/>
                  </a:moveTo>
                  <a:lnTo>
                    <a:pt x="127661" y="91827"/>
                  </a:lnTo>
                  <a:lnTo>
                    <a:pt x="130684" y="88804"/>
                  </a:lnTo>
                  <a:lnTo>
                    <a:pt x="130684" y="85083"/>
                  </a:lnTo>
                </a:path>
                <a:path w="248285" h="170814">
                  <a:moveTo>
                    <a:pt x="117196" y="85083"/>
                  </a:moveTo>
                  <a:lnTo>
                    <a:pt x="117196" y="88804"/>
                  </a:lnTo>
                  <a:lnTo>
                    <a:pt x="120219" y="91827"/>
                  </a:lnTo>
                  <a:lnTo>
                    <a:pt x="123940" y="91827"/>
                  </a:lnTo>
                </a:path>
              </a:pathLst>
            </a:custGeom>
            <a:ln w="12700">
              <a:solidFill>
                <a:srgbClr val="001A1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object 48">
              <a:extLst>
                <a:ext uri="{FF2B5EF4-FFF2-40B4-BE49-F238E27FC236}">
                  <a16:creationId xmlns:a16="http://schemas.microsoft.com/office/drawing/2014/main" id="{AD43D22B-68E4-5707-9C93-AC6A6478708E}"/>
                </a:ext>
              </a:extLst>
            </p:cNvPr>
            <p:cNvSpPr/>
            <p:nvPr/>
          </p:nvSpPr>
          <p:spPr>
            <a:xfrm>
              <a:off x="4122879" y="3151831"/>
              <a:ext cx="376555" cy="335280"/>
            </a:xfrm>
            <a:custGeom>
              <a:avLst/>
              <a:gdLst/>
              <a:ahLst/>
              <a:cxnLst/>
              <a:rect l="l" t="t" r="r" b="b"/>
              <a:pathLst>
                <a:path w="376554" h="335279">
                  <a:moveTo>
                    <a:pt x="171500" y="64477"/>
                  </a:moveTo>
                  <a:lnTo>
                    <a:pt x="160553" y="64477"/>
                  </a:lnTo>
                  <a:lnTo>
                    <a:pt x="160553" y="223050"/>
                  </a:lnTo>
                  <a:lnTo>
                    <a:pt x="156375" y="228727"/>
                  </a:lnTo>
                  <a:lnTo>
                    <a:pt x="153885" y="235712"/>
                  </a:lnTo>
                  <a:lnTo>
                    <a:pt x="153885" y="243281"/>
                  </a:lnTo>
                  <a:lnTo>
                    <a:pt x="156095" y="255376"/>
                  </a:lnTo>
                  <a:lnTo>
                    <a:pt x="162179" y="265579"/>
                  </a:lnTo>
                  <a:lnTo>
                    <a:pt x="171320" y="273081"/>
                  </a:lnTo>
                  <a:lnTo>
                    <a:pt x="182702" y="277075"/>
                  </a:lnTo>
                  <a:lnTo>
                    <a:pt x="182702" y="288480"/>
                  </a:lnTo>
                  <a:lnTo>
                    <a:pt x="175780" y="293154"/>
                  </a:lnTo>
                  <a:lnTo>
                    <a:pt x="171602" y="300913"/>
                  </a:lnTo>
                  <a:lnTo>
                    <a:pt x="171602" y="309435"/>
                  </a:lnTo>
                  <a:lnTo>
                    <a:pt x="173596" y="319295"/>
                  </a:lnTo>
                  <a:lnTo>
                    <a:pt x="179033" y="327353"/>
                  </a:lnTo>
                  <a:lnTo>
                    <a:pt x="187091" y="332790"/>
                  </a:lnTo>
                  <a:lnTo>
                    <a:pt x="196951" y="334784"/>
                  </a:lnTo>
                  <a:lnTo>
                    <a:pt x="206802" y="332790"/>
                  </a:lnTo>
                  <a:lnTo>
                    <a:pt x="214862" y="327353"/>
                  </a:lnTo>
                  <a:lnTo>
                    <a:pt x="217247" y="323824"/>
                  </a:lnTo>
                  <a:lnTo>
                    <a:pt x="189014" y="323824"/>
                  </a:lnTo>
                  <a:lnTo>
                    <a:pt x="182549" y="317373"/>
                  </a:lnTo>
                  <a:lnTo>
                    <a:pt x="182549" y="303936"/>
                  </a:lnTo>
                  <a:lnTo>
                    <a:pt x="185623" y="298996"/>
                  </a:lnTo>
                  <a:lnTo>
                    <a:pt x="192151" y="295757"/>
                  </a:lnTo>
                  <a:lnTo>
                    <a:pt x="193090" y="294297"/>
                  </a:lnTo>
                  <a:lnTo>
                    <a:pt x="193314" y="293154"/>
                  </a:lnTo>
                  <a:lnTo>
                    <a:pt x="193408" y="292671"/>
                  </a:lnTo>
                  <a:lnTo>
                    <a:pt x="193649" y="292671"/>
                  </a:lnTo>
                  <a:lnTo>
                    <a:pt x="193649" y="277075"/>
                  </a:lnTo>
                  <a:lnTo>
                    <a:pt x="205029" y="273081"/>
                  </a:lnTo>
                  <a:lnTo>
                    <a:pt x="212925" y="266598"/>
                  </a:lnTo>
                  <a:lnTo>
                    <a:pt x="188175" y="266598"/>
                  </a:lnTo>
                  <a:lnTo>
                    <a:pt x="179103" y="264762"/>
                  </a:lnTo>
                  <a:lnTo>
                    <a:pt x="171686" y="259757"/>
                  </a:lnTo>
                  <a:lnTo>
                    <a:pt x="166682" y="252341"/>
                  </a:lnTo>
                  <a:lnTo>
                    <a:pt x="164848" y="243281"/>
                  </a:lnTo>
                  <a:lnTo>
                    <a:pt x="166682" y="234195"/>
                  </a:lnTo>
                  <a:lnTo>
                    <a:pt x="171686" y="226779"/>
                  </a:lnTo>
                  <a:lnTo>
                    <a:pt x="179103" y="221774"/>
                  </a:lnTo>
                  <a:lnTo>
                    <a:pt x="188175" y="219938"/>
                  </a:lnTo>
                  <a:lnTo>
                    <a:pt x="216814" y="219938"/>
                  </a:lnTo>
                  <a:lnTo>
                    <a:pt x="216814" y="213956"/>
                  </a:lnTo>
                  <a:lnTo>
                    <a:pt x="205854" y="213956"/>
                  </a:lnTo>
                  <a:lnTo>
                    <a:pt x="204848" y="213347"/>
                  </a:lnTo>
                  <a:lnTo>
                    <a:pt x="171500" y="213347"/>
                  </a:lnTo>
                  <a:lnTo>
                    <a:pt x="171500" y="64477"/>
                  </a:lnTo>
                  <a:close/>
                </a:path>
                <a:path w="376554" h="335279">
                  <a:moveTo>
                    <a:pt x="219430" y="302679"/>
                  </a:moveTo>
                  <a:lnTo>
                    <a:pt x="216471" y="302882"/>
                  </a:lnTo>
                  <a:lnTo>
                    <a:pt x="213436" y="303060"/>
                  </a:lnTo>
                  <a:lnTo>
                    <a:pt x="211137" y="305650"/>
                  </a:lnTo>
                  <a:lnTo>
                    <a:pt x="211287" y="308025"/>
                  </a:lnTo>
                  <a:lnTo>
                    <a:pt x="211340" y="317373"/>
                  </a:lnTo>
                  <a:lnTo>
                    <a:pt x="204876" y="323824"/>
                  </a:lnTo>
                  <a:lnTo>
                    <a:pt x="217247" y="323824"/>
                  </a:lnTo>
                  <a:lnTo>
                    <a:pt x="220302" y="319295"/>
                  </a:lnTo>
                  <a:lnTo>
                    <a:pt x="222300" y="309435"/>
                  </a:lnTo>
                  <a:lnTo>
                    <a:pt x="222250" y="308025"/>
                  </a:lnTo>
                  <a:lnTo>
                    <a:pt x="222109" y="305650"/>
                  </a:lnTo>
                  <a:lnTo>
                    <a:pt x="222072" y="305015"/>
                  </a:lnTo>
                  <a:lnTo>
                    <a:pt x="219430" y="302679"/>
                  </a:lnTo>
                  <a:close/>
                </a:path>
                <a:path w="376554" h="335279">
                  <a:moveTo>
                    <a:pt x="216814" y="219938"/>
                  </a:moveTo>
                  <a:lnTo>
                    <a:pt x="188175" y="219938"/>
                  </a:lnTo>
                  <a:lnTo>
                    <a:pt x="197246" y="221774"/>
                  </a:lnTo>
                  <a:lnTo>
                    <a:pt x="204658" y="226779"/>
                  </a:lnTo>
                  <a:lnTo>
                    <a:pt x="209658" y="234195"/>
                  </a:lnTo>
                  <a:lnTo>
                    <a:pt x="211490" y="243281"/>
                  </a:lnTo>
                  <a:lnTo>
                    <a:pt x="209657" y="252341"/>
                  </a:lnTo>
                  <a:lnTo>
                    <a:pt x="204654" y="259757"/>
                  </a:lnTo>
                  <a:lnTo>
                    <a:pt x="197241" y="264762"/>
                  </a:lnTo>
                  <a:lnTo>
                    <a:pt x="188175" y="266598"/>
                  </a:lnTo>
                  <a:lnTo>
                    <a:pt x="212925" y="266598"/>
                  </a:lnTo>
                  <a:lnTo>
                    <a:pt x="214166" y="265579"/>
                  </a:lnTo>
                  <a:lnTo>
                    <a:pt x="220245" y="255376"/>
                  </a:lnTo>
                  <a:lnTo>
                    <a:pt x="222453" y="243281"/>
                  </a:lnTo>
                  <a:lnTo>
                    <a:pt x="222453" y="236347"/>
                  </a:lnTo>
                  <a:lnTo>
                    <a:pt x="220370" y="229895"/>
                  </a:lnTo>
                  <a:lnTo>
                    <a:pt x="216814" y="224497"/>
                  </a:lnTo>
                  <a:lnTo>
                    <a:pt x="216814" y="219938"/>
                  </a:lnTo>
                  <a:close/>
                </a:path>
                <a:path w="376554" h="335279">
                  <a:moveTo>
                    <a:pt x="216814" y="64477"/>
                  </a:moveTo>
                  <a:lnTo>
                    <a:pt x="205854" y="64477"/>
                  </a:lnTo>
                  <a:lnTo>
                    <a:pt x="205854" y="213956"/>
                  </a:lnTo>
                  <a:lnTo>
                    <a:pt x="216814" y="213956"/>
                  </a:lnTo>
                  <a:lnTo>
                    <a:pt x="216814" y="64477"/>
                  </a:lnTo>
                  <a:close/>
                </a:path>
                <a:path w="376554" h="335279">
                  <a:moveTo>
                    <a:pt x="194652" y="208991"/>
                  </a:moveTo>
                  <a:lnTo>
                    <a:pt x="182130" y="208991"/>
                  </a:lnTo>
                  <a:lnTo>
                    <a:pt x="176441" y="210578"/>
                  </a:lnTo>
                  <a:lnTo>
                    <a:pt x="171500" y="213347"/>
                  </a:lnTo>
                  <a:lnTo>
                    <a:pt x="204848" y="213347"/>
                  </a:lnTo>
                  <a:lnTo>
                    <a:pt x="200698" y="210832"/>
                  </a:lnTo>
                  <a:lnTo>
                    <a:pt x="194652" y="208991"/>
                  </a:lnTo>
                  <a:close/>
                </a:path>
                <a:path w="376554" h="335279">
                  <a:moveTo>
                    <a:pt x="376339" y="53530"/>
                  </a:moveTo>
                  <a:lnTo>
                    <a:pt x="0" y="53530"/>
                  </a:lnTo>
                  <a:lnTo>
                    <a:pt x="0" y="64477"/>
                  </a:lnTo>
                  <a:lnTo>
                    <a:pt x="376339" y="64477"/>
                  </a:lnTo>
                  <a:lnTo>
                    <a:pt x="376339" y="53530"/>
                  </a:lnTo>
                  <a:close/>
                </a:path>
                <a:path w="376554" h="335279">
                  <a:moveTo>
                    <a:pt x="16930" y="10960"/>
                  </a:moveTo>
                  <a:lnTo>
                    <a:pt x="304" y="10960"/>
                  </a:lnTo>
                  <a:lnTo>
                    <a:pt x="48882" y="53530"/>
                  </a:lnTo>
                  <a:lnTo>
                    <a:pt x="79651" y="53530"/>
                  </a:lnTo>
                  <a:lnTo>
                    <a:pt x="85652" y="48615"/>
                  </a:lnTo>
                  <a:lnTo>
                    <a:pt x="59905" y="48615"/>
                  </a:lnTo>
                  <a:lnTo>
                    <a:pt x="16930" y="10960"/>
                  </a:lnTo>
                  <a:close/>
                </a:path>
                <a:path w="376554" h="335279">
                  <a:moveTo>
                    <a:pt x="133756" y="18186"/>
                  </a:moveTo>
                  <a:lnTo>
                    <a:pt x="122809" y="18186"/>
                  </a:lnTo>
                  <a:lnTo>
                    <a:pt x="122809" y="53530"/>
                  </a:lnTo>
                  <a:lnTo>
                    <a:pt x="133756" y="53530"/>
                  </a:lnTo>
                  <a:lnTo>
                    <a:pt x="133756" y="18186"/>
                  </a:lnTo>
                  <a:close/>
                </a:path>
                <a:path w="376554" h="335279">
                  <a:moveTo>
                    <a:pt x="151065" y="18186"/>
                  </a:moveTo>
                  <a:lnTo>
                    <a:pt x="133771" y="18186"/>
                  </a:lnTo>
                  <a:lnTo>
                    <a:pt x="176926" y="53530"/>
                  </a:lnTo>
                  <a:lnTo>
                    <a:pt x="202879" y="53530"/>
                  </a:lnTo>
                  <a:lnTo>
                    <a:pt x="212651" y="45529"/>
                  </a:lnTo>
                  <a:lnTo>
                    <a:pt x="184447" y="45529"/>
                  </a:lnTo>
                  <a:lnTo>
                    <a:pt x="151065" y="18186"/>
                  </a:lnTo>
                  <a:close/>
                </a:path>
                <a:path w="376554" h="335279">
                  <a:moveTo>
                    <a:pt x="273921" y="17881"/>
                  </a:moveTo>
                  <a:lnTo>
                    <a:pt x="246418" y="17881"/>
                  </a:lnTo>
                  <a:lnTo>
                    <a:pt x="246418" y="53530"/>
                  </a:lnTo>
                  <a:lnTo>
                    <a:pt x="257378" y="53530"/>
                  </a:lnTo>
                  <a:lnTo>
                    <a:pt x="257378" y="18491"/>
                  </a:lnTo>
                  <a:lnTo>
                    <a:pt x="274665" y="18491"/>
                  </a:lnTo>
                  <a:lnTo>
                    <a:pt x="273921" y="17881"/>
                  </a:lnTo>
                  <a:close/>
                </a:path>
                <a:path w="376554" h="335279">
                  <a:moveTo>
                    <a:pt x="274665" y="18491"/>
                  </a:moveTo>
                  <a:lnTo>
                    <a:pt x="257378" y="18491"/>
                  </a:lnTo>
                  <a:lnTo>
                    <a:pt x="300154" y="53530"/>
                  </a:lnTo>
                  <a:lnTo>
                    <a:pt x="328954" y="53530"/>
                  </a:lnTo>
                  <a:lnTo>
                    <a:pt x="335741" y="47409"/>
                  </a:lnTo>
                  <a:lnTo>
                    <a:pt x="319366" y="47409"/>
                  </a:lnTo>
                  <a:lnTo>
                    <a:pt x="319366" y="46139"/>
                  </a:lnTo>
                  <a:lnTo>
                    <a:pt x="308419" y="46139"/>
                  </a:lnTo>
                  <a:lnTo>
                    <a:pt x="274665" y="18491"/>
                  </a:lnTo>
                  <a:close/>
                </a:path>
                <a:path w="376554" h="335279">
                  <a:moveTo>
                    <a:pt x="70866" y="10960"/>
                  </a:moveTo>
                  <a:lnTo>
                    <a:pt x="59905" y="10960"/>
                  </a:lnTo>
                  <a:lnTo>
                    <a:pt x="59905" y="48615"/>
                  </a:lnTo>
                  <a:lnTo>
                    <a:pt x="85652" y="48615"/>
                  </a:lnTo>
                  <a:lnTo>
                    <a:pt x="88149" y="46570"/>
                  </a:lnTo>
                  <a:lnTo>
                    <a:pt x="70866" y="46570"/>
                  </a:lnTo>
                  <a:lnTo>
                    <a:pt x="70866" y="10960"/>
                  </a:lnTo>
                  <a:close/>
                </a:path>
                <a:path w="376554" h="335279">
                  <a:moveTo>
                    <a:pt x="376159" y="10960"/>
                  </a:moveTo>
                  <a:lnTo>
                    <a:pt x="359789" y="10960"/>
                  </a:lnTo>
                  <a:lnTo>
                    <a:pt x="319366" y="47409"/>
                  </a:lnTo>
                  <a:lnTo>
                    <a:pt x="335741" y="47409"/>
                  </a:lnTo>
                  <a:lnTo>
                    <a:pt x="376159" y="10960"/>
                  </a:lnTo>
                  <a:close/>
                </a:path>
                <a:path w="376554" h="335279">
                  <a:moveTo>
                    <a:pt x="142242" y="10960"/>
                  </a:moveTo>
                  <a:lnTo>
                    <a:pt x="114335" y="10960"/>
                  </a:lnTo>
                  <a:lnTo>
                    <a:pt x="70866" y="46570"/>
                  </a:lnTo>
                  <a:lnTo>
                    <a:pt x="88149" y="46570"/>
                  </a:lnTo>
                  <a:lnTo>
                    <a:pt x="122809" y="18186"/>
                  </a:lnTo>
                  <a:lnTo>
                    <a:pt x="151065" y="18186"/>
                  </a:lnTo>
                  <a:lnTo>
                    <a:pt x="142242" y="10960"/>
                  </a:lnTo>
                  <a:close/>
                </a:path>
                <a:path w="376554" h="335279">
                  <a:moveTo>
                    <a:pt x="319366" y="10960"/>
                  </a:moveTo>
                  <a:lnTo>
                    <a:pt x="308419" y="10960"/>
                  </a:lnTo>
                  <a:lnTo>
                    <a:pt x="308419" y="46139"/>
                  </a:lnTo>
                  <a:lnTo>
                    <a:pt x="319366" y="46139"/>
                  </a:lnTo>
                  <a:lnTo>
                    <a:pt x="319366" y="10960"/>
                  </a:lnTo>
                  <a:close/>
                </a:path>
                <a:path w="376554" h="335279">
                  <a:moveTo>
                    <a:pt x="195376" y="10960"/>
                  </a:moveTo>
                  <a:lnTo>
                    <a:pt x="184416" y="10960"/>
                  </a:lnTo>
                  <a:lnTo>
                    <a:pt x="184416" y="45529"/>
                  </a:lnTo>
                  <a:lnTo>
                    <a:pt x="195376" y="45529"/>
                  </a:lnTo>
                  <a:lnTo>
                    <a:pt x="195376" y="10960"/>
                  </a:lnTo>
                  <a:close/>
                </a:path>
                <a:path w="376554" h="335279">
                  <a:moveTo>
                    <a:pt x="265470" y="10960"/>
                  </a:moveTo>
                  <a:lnTo>
                    <a:pt x="237576" y="10960"/>
                  </a:lnTo>
                  <a:lnTo>
                    <a:pt x="195376" y="45529"/>
                  </a:lnTo>
                  <a:lnTo>
                    <a:pt x="212651" y="45529"/>
                  </a:lnTo>
                  <a:lnTo>
                    <a:pt x="246418" y="17881"/>
                  </a:lnTo>
                  <a:lnTo>
                    <a:pt x="273921" y="17881"/>
                  </a:lnTo>
                  <a:lnTo>
                    <a:pt x="265470" y="10960"/>
                  </a:lnTo>
                  <a:close/>
                </a:path>
                <a:path w="376554" h="335279">
                  <a:moveTo>
                    <a:pt x="376326" y="0"/>
                  </a:moveTo>
                  <a:lnTo>
                    <a:pt x="0" y="0"/>
                  </a:lnTo>
                  <a:lnTo>
                    <a:pt x="0" y="10960"/>
                  </a:lnTo>
                  <a:lnTo>
                    <a:pt x="376326" y="10960"/>
                  </a:lnTo>
                  <a:lnTo>
                    <a:pt x="376326" y="0"/>
                  </a:lnTo>
                  <a:close/>
                </a:path>
              </a:pathLst>
            </a:custGeom>
            <a:solidFill>
              <a:srgbClr val="00DC7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51" name="object 49">
              <a:extLst>
                <a:ext uri="{FF2B5EF4-FFF2-40B4-BE49-F238E27FC236}">
                  <a16:creationId xmlns:a16="http://schemas.microsoft.com/office/drawing/2014/main" id="{1DD1858E-AB59-7FED-F646-089B8582992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08288" y="5329764"/>
              <a:ext cx="384362" cy="324982"/>
            </a:xfrm>
            <a:prstGeom prst="rect">
              <a:avLst/>
            </a:prstGeom>
          </p:spPr>
        </p:pic>
        <p:sp>
          <p:nvSpPr>
            <p:cNvPr id="52" name="object 50">
              <a:extLst>
                <a:ext uri="{FF2B5EF4-FFF2-40B4-BE49-F238E27FC236}">
                  <a16:creationId xmlns:a16="http://schemas.microsoft.com/office/drawing/2014/main" id="{ED71F67F-6749-D365-7DB8-EA85F8754423}"/>
                </a:ext>
              </a:extLst>
            </p:cNvPr>
            <p:cNvSpPr/>
            <p:nvPr/>
          </p:nvSpPr>
          <p:spPr>
            <a:xfrm>
              <a:off x="7546370" y="1660531"/>
              <a:ext cx="267970" cy="257175"/>
            </a:xfrm>
            <a:custGeom>
              <a:avLst/>
              <a:gdLst/>
              <a:ahLst/>
              <a:cxnLst/>
              <a:rect l="l" t="t" r="r" b="b"/>
              <a:pathLst>
                <a:path w="267970" h="257175">
                  <a:moveTo>
                    <a:pt x="33081" y="29760"/>
                  </a:moveTo>
                  <a:lnTo>
                    <a:pt x="16937" y="32929"/>
                  </a:lnTo>
                  <a:lnTo>
                    <a:pt x="2755" y="42430"/>
                  </a:lnTo>
                  <a:lnTo>
                    <a:pt x="0" y="45224"/>
                  </a:lnTo>
                  <a:lnTo>
                    <a:pt x="0" y="49758"/>
                  </a:lnTo>
                  <a:lnTo>
                    <a:pt x="96723" y="147434"/>
                  </a:lnTo>
                  <a:lnTo>
                    <a:pt x="16446" y="215595"/>
                  </a:lnTo>
                  <a:lnTo>
                    <a:pt x="13500" y="221665"/>
                  </a:lnTo>
                  <a:lnTo>
                    <a:pt x="13142" y="230084"/>
                  </a:lnTo>
                  <a:lnTo>
                    <a:pt x="13061" y="231990"/>
                  </a:lnTo>
                  <a:lnTo>
                    <a:pt x="12954" y="234530"/>
                  </a:lnTo>
                  <a:lnTo>
                    <a:pt x="15379" y="240830"/>
                  </a:lnTo>
                  <a:lnTo>
                    <a:pt x="28752" y="254342"/>
                  </a:lnTo>
                  <a:lnTo>
                    <a:pt x="34594" y="256781"/>
                  </a:lnTo>
                  <a:lnTo>
                    <a:pt x="41026" y="256781"/>
                  </a:lnTo>
                  <a:lnTo>
                    <a:pt x="47967" y="256476"/>
                  </a:lnTo>
                  <a:lnTo>
                    <a:pt x="53987" y="253491"/>
                  </a:lnTo>
                  <a:lnTo>
                    <a:pt x="59655" y="246684"/>
                  </a:lnTo>
                  <a:lnTo>
                    <a:pt x="37566" y="246684"/>
                  </a:lnTo>
                  <a:lnTo>
                    <a:pt x="34201" y="245338"/>
                  </a:lnTo>
                  <a:lnTo>
                    <a:pt x="24523" y="235572"/>
                  </a:lnTo>
                  <a:lnTo>
                    <a:pt x="23215" y="232155"/>
                  </a:lnTo>
                  <a:lnTo>
                    <a:pt x="23520" y="224916"/>
                  </a:lnTo>
                  <a:lnTo>
                    <a:pt x="25102" y="221665"/>
                  </a:lnTo>
                  <a:lnTo>
                    <a:pt x="103924" y="154711"/>
                  </a:lnTo>
                  <a:lnTo>
                    <a:pt x="118285" y="154711"/>
                  </a:lnTo>
                  <a:lnTo>
                    <a:pt x="12204" y="47586"/>
                  </a:lnTo>
                  <a:lnTo>
                    <a:pt x="22808" y="41666"/>
                  </a:lnTo>
                  <a:lnTo>
                    <a:pt x="34518" y="40041"/>
                  </a:lnTo>
                  <a:lnTo>
                    <a:pt x="59850" y="40041"/>
                  </a:lnTo>
                  <a:lnTo>
                    <a:pt x="49231" y="32929"/>
                  </a:lnTo>
                  <a:lnTo>
                    <a:pt x="33081" y="29760"/>
                  </a:lnTo>
                  <a:close/>
                </a:path>
                <a:path w="267970" h="257175">
                  <a:moveTo>
                    <a:pt x="148551" y="170624"/>
                  </a:moveTo>
                  <a:lnTo>
                    <a:pt x="134391" y="170624"/>
                  </a:lnTo>
                  <a:lnTo>
                    <a:pt x="208610" y="247700"/>
                  </a:lnTo>
                  <a:lnTo>
                    <a:pt x="211658" y="250774"/>
                  </a:lnTo>
                  <a:lnTo>
                    <a:pt x="215696" y="252463"/>
                  </a:lnTo>
                  <a:lnTo>
                    <a:pt x="224282" y="252463"/>
                  </a:lnTo>
                  <a:lnTo>
                    <a:pt x="228320" y="250774"/>
                  </a:lnTo>
                  <a:lnTo>
                    <a:pt x="231368" y="247700"/>
                  </a:lnTo>
                  <a:lnTo>
                    <a:pt x="234649" y="242709"/>
                  </a:lnTo>
                  <a:lnTo>
                    <a:pt x="218033" y="242709"/>
                  </a:lnTo>
                  <a:lnTo>
                    <a:pt x="215849" y="240499"/>
                  </a:lnTo>
                  <a:lnTo>
                    <a:pt x="148551" y="170624"/>
                  </a:lnTo>
                  <a:close/>
                </a:path>
                <a:path w="267970" h="257175">
                  <a:moveTo>
                    <a:pt x="118285" y="154711"/>
                  </a:moveTo>
                  <a:lnTo>
                    <a:pt x="103924" y="154711"/>
                  </a:lnTo>
                  <a:lnTo>
                    <a:pt x="114274" y="165163"/>
                  </a:lnTo>
                  <a:lnTo>
                    <a:pt x="48006" y="244728"/>
                  </a:lnTo>
                  <a:lnTo>
                    <a:pt x="44754" y="246341"/>
                  </a:lnTo>
                  <a:lnTo>
                    <a:pt x="37566" y="246684"/>
                  </a:lnTo>
                  <a:lnTo>
                    <a:pt x="59655" y="246684"/>
                  </a:lnTo>
                  <a:lnTo>
                    <a:pt x="121488" y="172427"/>
                  </a:lnTo>
                  <a:lnTo>
                    <a:pt x="132600" y="172427"/>
                  </a:lnTo>
                  <a:lnTo>
                    <a:pt x="134391" y="170624"/>
                  </a:lnTo>
                  <a:lnTo>
                    <a:pt x="148551" y="170624"/>
                  </a:lnTo>
                  <a:lnTo>
                    <a:pt x="141738" y="163550"/>
                  </a:lnTo>
                  <a:lnTo>
                    <a:pt x="127038" y="163550"/>
                  </a:lnTo>
                  <a:lnTo>
                    <a:pt x="118285" y="154711"/>
                  </a:lnTo>
                  <a:close/>
                </a:path>
                <a:path w="267970" h="257175">
                  <a:moveTo>
                    <a:pt x="162414" y="157035"/>
                  </a:moveTo>
                  <a:lnTo>
                    <a:pt x="147853" y="157035"/>
                  </a:lnTo>
                  <a:lnTo>
                    <a:pt x="224180" y="231990"/>
                  </a:lnTo>
                  <a:lnTo>
                    <a:pt x="226491" y="234314"/>
                  </a:lnTo>
                  <a:lnTo>
                    <a:pt x="226491" y="238112"/>
                  </a:lnTo>
                  <a:lnTo>
                    <a:pt x="221945" y="242709"/>
                  </a:lnTo>
                  <a:lnTo>
                    <a:pt x="234649" y="242709"/>
                  </a:lnTo>
                  <a:lnTo>
                    <a:pt x="234896" y="242333"/>
                  </a:lnTo>
                  <a:lnTo>
                    <a:pt x="236067" y="236213"/>
                  </a:lnTo>
                  <a:lnTo>
                    <a:pt x="234876" y="230084"/>
                  </a:lnTo>
                  <a:lnTo>
                    <a:pt x="231317" y="224688"/>
                  </a:lnTo>
                  <a:lnTo>
                    <a:pt x="162414" y="157035"/>
                  </a:lnTo>
                  <a:close/>
                </a:path>
                <a:path w="267970" h="257175">
                  <a:moveTo>
                    <a:pt x="132600" y="172427"/>
                  </a:moveTo>
                  <a:lnTo>
                    <a:pt x="121488" y="172427"/>
                  </a:lnTo>
                  <a:lnTo>
                    <a:pt x="122021" y="172986"/>
                  </a:lnTo>
                  <a:lnTo>
                    <a:pt x="123405" y="174370"/>
                  </a:lnTo>
                  <a:lnTo>
                    <a:pt x="125222" y="175069"/>
                  </a:lnTo>
                  <a:lnTo>
                    <a:pt x="128854" y="175069"/>
                  </a:lnTo>
                  <a:lnTo>
                    <a:pt x="130670" y="174370"/>
                  </a:lnTo>
                  <a:lnTo>
                    <a:pt x="132600" y="172427"/>
                  </a:lnTo>
                  <a:close/>
                </a:path>
                <a:path w="267970" h="257175">
                  <a:moveTo>
                    <a:pt x="59850" y="40041"/>
                  </a:moveTo>
                  <a:lnTo>
                    <a:pt x="34518" y="40041"/>
                  </a:lnTo>
                  <a:lnTo>
                    <a:pt x="46076" y="42709"/>
                  </a:lnTo>
                  <a:lnTo>
                    <a:pt x="56310" y="49758"/>
                  </a:lnTo>
                  <a:lnTo>
                    <a:pt x="145300" y="139623"/>
                  </a:lnTo>
                  <a:lnTo>
                    <a:pt x="145300" y="145110"/>
                  </a:lnTo>
                  <a:lnTo>
                    <a:pt x="127038" y="163550"/>
                  </a:lnTo>
                  <a:lnTo>
                    <a:pt x="141738" y="163550"/>
                  </a:lnTo>
                  <a:lnTo>
                    <a:pt x="141566" y="163372"/>
                  </a:lnTo>
                  <a:lnTo>
                    <a:pt x="147853" y="157035"/>
                  </a:lnTo>
                  <a:lnTo>
                    <a:pt x="162414" y="157035"/>
                  </a:lnTo>
                  <a:lnTo>
                    <a:pt x="153696" y="148475"/>
                  </a:lnTo>
                  <a:lnTo>
                    <a:pt x="153938" y="147434"/>
                  </a:lnTo>
                  <a:lnTo>
                    <a:pt x="155105" y="143903"/>
                  </a:lnTo>
                  <a:lnTo>
                    <a:pt x="154917" y="139623"/>
                  </a:lnTo>
                  <a:lnTo>
                    <a:pt x="154889" y="138988"/>
                  </a:lnTo>
                  <a:lnTo>
                    <a:pt x="153017" y="134766"/>
                  </a:lnTo>
                  <a:lnTo>
                    <a:pt x="152958" y="134632"/>
                  </a:lnTo>
                  <a:lnTo>
                    <a:pt x="159833" y="126390"/>
                  </a:lnTo>
                  <a:lnTo>
                    <a:pt x="146558" y="126390"/>
                  </a:lnTo>
                  <a:lnTo>
                    <a:pt x="142316" y="122110"/>
                  </a:lnTo>
                  <a:lnTo>
                    <a:pt x="150894" y="114833"/>
                  </a:lnTo>
                  <a:lnTo>
                    <a:pt x="135115" y="114833"/>
                  </a:lnTo>
                  <a:lnTo>
                    <a:pt x="63410" y="42430"/>
                  </a:lnTo>
                  <a:lnTo>
                    <a:pt x="59850" y="40041"/>
                  </a:lnTo>
                  <a:close/>
                </a:path>
                <a:path w="267970" h="257175">
                  <a:moveTo>
                    <a:pt x="205052" y="125577"/>
                  </a:moveTo>
                  <a:lnTo>
                    <a:pt x="164355" y="125577"/>
                  </a:lnTo>
                  <a:lnTo>
                    <a:pt x="165354" y="125971"/>
                  </a:lnTo>
                  <a:lnTo>
                    <a:pt x="166344" y="126974"/>
                  </a:lnTo>
                  <a:lnTo>
                    <a:pt x="175068" y="132818"/>
                  </a:lnTo>
                  <a:lnTo>
                    <a:pt x="185002" y="134766"/>
                  </a:lnTo>
                  <a:lnTo>
                    <a:pt x="194939" y="132818"/>
                  </a:lnTo>
                  <a:lnTo>
                    <a:pt x="203669" y="126974"/>
                  </a:lnTo>
                  <a:lnTo>
                    <a:pt x="205052" y="125577"/>
                  </a:lnTo>
                  <a:close/>
                </a:path>
                <a:path w="267970" h="257175">
                  <a:moveTo>
                    <a:pt x="166446" y="115100"/>
                  </a:moveTo>
                  <a:lnTo>
                    <a:pt x="158000" y="115455"/>
                  </a:lnTo>
                  <a:lnTo>
                    <a:pt x="154025" y="117436"/>
                  </a:lnTo>
                  <a:lnTo>
                    <a:pt x="146558" y="126390"/>
                  </a:lnTo>
                  <a:lnTo>
                    <a:pt x="159833" y="126390"/>
                  </a:lnTo>
                  <a:lnTo>
                    <a:pt x="159981" y="126212"/>
                  </a:lnTo>
                  <a:lnTo>
                    <a:pt x="161251" y="125577"/>
                  </a:lnTo>
                  <a:lnTo>
                    <a:pt x="205052" y="125577"/>
                  </a:lnTo>
                  <a:lnTo>
                    <a:pt x="206106" y="124513"/>
                  </a:lnTo>
                  <a:lnTo>
                    <a:pt x="185007" y="124513"/>
                  </a:lnTo>
                  <a:lnTo>
                    <a:pt x="178892" y="123316"/>
                  </a:lnTo>
                  <a:lnTo>
                    <a:pt x="173520" y="119722"/>
                  </a:lnTo>
                  <a:lnTo>
                    <a:pt x="170548" y="116712"/>
                  </a:lnTo>
                  <a:lnTo>
                    <a:pt x="166446" y="115100"/>
                  </a:lnTo>
                  <a:close/>
                </a:path>
                <a:path w="267970" h="257175">
                  <a:moveTo>
                    <a:pt x="263525" y="55283"/>
                  </a:moveTo>
                  <a:lnTo>
                    <a:pt x="260299" y="55283"/>
                  </a:lnTo>
                  <a:lnTo>
                    <a:pt x="196494" y="119722"/>
                  </a:lnTo>
                  <a:lnTo>
                    <a:pt x="191122" y="123316"/>
                  </a:lnTo>
                  <a:lnTo>
                    <a:pt x="185007" y="124513"/>
                  </a:lnTo>
                  <a:lnTo>
                    <a:pt x="206106" y="124513"/>
                  </a:lnTo>
                  <a:lnTo>
                    <a:pt x="265493" y="64528"/>
                  </a:lnTo>
                  <a:lnTo>
                    <a:pt x="267487" y="62534"/>
                  </a:lnTo>
                  <a:lnTo>
                    <a:pt x="267487" y="59283"/>
                  </a:lnTo>
                  <a:lnTo>
                    <a:pt x="265493" y="57289"/>
                  </a:lnTo>
                  <a:lnTo>
                    <a:pt x="263525" y="55283"/>
                  </a:lnTo>
                  <a:close/>
                </a:path>
                <a:path w="267970" h="257175">
                  <a:moveTo>
                    <a:pt x="208775" y="0"/>
                  </a:moveTo>
                  <a:lnTo>
                    <a:pt x="205562" y="0"/>
                  </a:lnTo>
                  <a:lnTo>
                    <a:pt x="143643" y="62534"/>
                  </a:lnTo>
                  <a:lnTo>
                    <a:pt x="141694" y="64528"/>
                  </a:lnTo>
                  <a:lnTo>
                    <a:pt x="135958" y="73261"/>
                  </a:lnTo>
                  <a:lnTo>
                    <a:pt x="134029" y="83292"/>
                  </a:lnTo>
                  <a:lnTo>
                    <a:pt x="135958" y="93323"/>
                  </a:lnTo>
                  <a:lnTo>
                    <a:pt x="141744" y="102133"/>
                  </a:lnTo>
                  <a:lnTo>
                    <a:pt x="142735" y="103136"/>
                  </a:lnTo>
                  <a:lnTo>
                    <a:pt x="143243" y="104457"/>
                  </a:lnTo>
                  <a:lnTo>
                    <a:pt x="143129" y="107276"/>
                  </a:lnTo>
                  <a:lnTo>
                    <a:pt x="142506" y="108559"/>
                  </a:lnTo>
                  <a:lnTo>
                    <a:pt x="135115" y="114833"/>
                  </a:lnTo>
                  <a:lnTo>
                    <a:pt x="150894" y="114833"/>
                  </a:lnTo>
                  <a:lnTo>
                    <a:pt x="151193" y="114579"/>
                  </a:lnTo>
                  <a:lnTo>
                    <a:pt x="153149" y="110566"/>
                  </a:lnTo>
                  <a:lnTo>
                    <a:pt x="153236" y="108559"/>
                  </a:lnTo>
                  <a:lnTo>
                    <a:pt x="153291" y="107276"/>
                  </a:lnTo>
                  <a:lnTo>
                    <a:pt x="153413" y="104457"/>
                  </a:lnTo>
                  <a:lnTo>
                    <a:pt x="153514" y="102133"/>
                  </a:lnTo>
                  <a:lnTo>
                    <a:pt x="151904" y="97891"/>
                  </a:lnTo>
                  <a:lnTo>
                    <a:pt x="148920" y="94881"/>
                  </a:lnTo>
                  <a:lnTo>
                    <a:pt x="145362" y="89463"/>
                  </a:lnTo>
                  <a:lnTo>
                    <a:pt x="144177" y="83292"/>
                  </a:lnTo>
                  <a:lnTo>
                    <a:pt x="145362" y="77116"/>
                  </a:lnTo>
                  <a:lnTo>
                    <a:pt x="148920" y="71691"/>
                  </a:lnTo>
                  <a:lnTo>
                    <a:pt x="212737" y="7251"/>
                  </a:lnTo>
                  <a:lnTo>
                    <a:pt x="212737" y="4013"/>
                  </a:lnTo>
                  <a:lnTo>
                    <a:pt x="208775" y="0"/>
                  </a:lnTo>
                  <a:close/>
                </a:path>
              </a:pathLst>
            </a:custGeom>
            <a:solidFill>
              <a:srgbClr val="001A1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53" name="object 51">
              <a:extLst>
                <a:ext uri="{FF2B5EF4-FFF2-40B4-BE49-F238E27FC236}">
                  <a16:creationId xmlns:a16="http://schemas.microsoft.com/office/drawing/2014/main" id="{4D382AA0-E713-2DB7-DDD4-2F2DA1BBF6A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04381" y="1678960"/>
              <a:ext cx="91222" cy="91627"/>
            </a:xfrm>
            <a:prstGeom prst="rect">
              <a:avLst/>
            </a:prstGeom>
          </p:spPr>
        </p:pic>
        <p:sp>
          <p:nvSpPr>
            <p:cNvPr id="54" name="object 52">
              <a:extLst>
                <a:ext uri="{FF2B5EF4-FFF2-40B4-BE49-F238E27FC236}">
                  <a16:creationId xmlns:a16="http://schemas.microsoft.com/office/drawing/2014/main" id="{DB63D116-FF8B-5760-2747-41AFC9645E45}"/>
                </a:ext>
              </a:extLst>
            </p:cNvPr>
            <p:cNvSpPr/>
            <p:nvPr/>
          </p:nvSpPr>
          <p:spPr>
            <a:xfrm>
              <a:off x="906348" y="2964891"/>
              <a:ext cx="2387600" cy="779780"/>
            </a:xfrm>
            <a:custGeom>
              <a:avLst/>
              <a:gdLst/>
              <a:ahLst/>
              <a:cxnLst/>
              <a:rect l="l" t="t" r="r" b="b"/>
              <a:pathLst>
                <a:path w="2387600" h="779779">
                  <a:moveTo>
                    <a:pt x="0" y="779297"/>
                  </a:moveTo>
                  <a:lnTo>
                    <a:pt x="2387295" y="779297"/>
                  </a:lnTo>
                  <a:lnTo>
                    <a:pt x="2387295" y="0"/>
                  </a:lnTo>
                  <a:lnTo>
                    <a:pt x="0" y="0"/>
                  </a:lnTo>
                  <a:lnTo>
                    <a:pt x="0" y="779297"/>
                  </a:lnTo>
                  <a:close/>
                </a:path>
              </a:pathLst>
            </a:custGeom>
            <a:ln w="12699">
              <a:solidFill>
                <a:srgbClr val="99FFC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object 53">
              <a:extLst>
                <a:ext uri="{FF2B5EF4-FFF2-40B4-BE49-F238E27FC236}">
                  <a16:creationId xmlns:a16="http://schemas.microsoft.com/office/drawing/2014/main" id="{132410EE-4543-06B1-FD62-0C7A10968A45}"/>
                </a:ext>
              </a:extLst>
            </p:cNvPr>
            <p:cNvSpPr/>
            <p:nvPr/>
          </p:nvSpPr>
          <p:spPr>
            <a:xfrm>
              <a:off x="2985833" y="3274781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5" h="593089">
                  <a:moveTo>
                    <a:pt x="308025" y="0"/>
                  </a:moveTo>
                  <a:lnTo>
                    <a:pt x="0" y="420598"/>
                  </a:lnTo>
                  <a:lnTo>
                    <a:pt x="127304" y="420598"/>
                  </a:lnTo>
                  <a:lnTo>
                    <a:pt x="127304" y="592670"/>
                  </a:lnTo>
                  <a:lnTo>
                    <a:pt x="460832" y="592670"/>
                  </a:lnTo>
                  <a:lnTo>
                    <a:pt x="460832" y="420598"/>
                  </a:lnTo>
                  <a:lnTo>
                    <a:pt x="616051" y="420598"/>
                  </a:lnTo>
                  <a:lnTo>
                    <a:pt x="608647" y="410502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object 54">
              <a:extLst>
                <a:ext uri="{FF2B5EF4-FFF2-40B4-BE49-F238E27FC236}">
                  <a16:creationId xmlns:a16="http://schemas.microsoft.com/office/drawing/2014/main" id="{81439434-F4C0-B8DE-FEE4-62AD4640D2ED}"/>
                </a:ext>
              </a:extLst>
            </p:cNvPr>
            <p:cNvSpPr/>
            <p:nvPr/>
          </p:nvSpPr>
          <p:spPr>
            <a:xfrm>
              <a:off x="2985833" y="3274781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5" h="593089">
                  <a:moveTo>
                    <a:pt x="608647" y="410502"/>
                  </a:moveTo>
                  <a:lnTo>
                    <a:pt x="313143" y="6997"/>
                  </a:lnTo>
                  <a:lnTo>
                    <a:pt x="308025" y="0"/>
                  </a:lnTo>
                  <a:lnTo>
                    <a:pt x="302895" y="6997"/>
                  </a:lnTo>
                  <a:lnTo>
                    <a:pt x="7404" y="410502"/>
                  </a:lnTo>
                  <a:lnTo>
                    <a:pt x="0" y="420598"/>
                  </a:lnTo>
                  <a:lnTo>
                    <a:pt x="12522" y="420598"/>
                  </a:lnTo>
                  <a:lnTo>
                    <a:pt x="127304" y="420598"/>
                  </a:lnTo>
                  <a:lnTo>
                    <a:pt x="127304" y="586320"/>
                  </a:lnTo>
                  <a:lnTo>
                    <a:pt x="127304" y="592670"/>
                  </a:lnTo>
                  <a:lnTo>
                    <a:pt x="133654" y="592670"/>
                  </a:lnTo>
                  <a:lnTo>
                    <a:pt x="454482" y="592670"/>
                  </a:lnTo>
                  <a:lnTo>
                    <a:pt x="460832" y="592670"/>
                  </a:lnTo>
                  <a:lnTo>
                    <a:pt x="460832" y="586320"/>
                  </a:lnTo>
                  <a:lnTo>
                    <a:pt x="460832" y="420598"/>
                  </a:lnTo>
                  <a:lnTo>
                    <a:pt x="603529" y="420598"/>
                  </a:lnTo>
                  <a:lnTo>
                    <a:pt x="616051" y="420598"/>
                  </a:lnTo>
                  <a:lnTo>
                    <a:pt x="608647" y="410502"/>
                  </a:lnTo>
                  <a:close/>
                </a:path>
              </a:pathLst>
            </a:custGeom>
            <a:ln w="12700">
              <a:solidFill>
                <a:srgbClr val="99FFC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7" name="object 55">
              <a:extLst>
                <a:ext uri="{FF2B5EF4-FFF2-40B4-BE49-F238E27FC236}">
                  <a16:creationId xmlns:a16="http://schemas.microsoft.com/office/drawing/2014/main" id="{437B7DE3-0121-2A39-764E-37D76D7BE5D2}"/>
                </a:ext>
              </a:extLst>
            </p:cNvPr>
            <p:cNvSpPr txBox="1"/>
            <p:nvPr/>
          </p:nvSpPr>
          <p:spPr>
            <a:xfrm>
              <a:off x="3111135" y="3503699"/>
              <a:ext cx="33274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+9%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2612B418-4194-1EFB-1B82-64FC6A601CCA}"/>
                </a:ext>
              </a:extLst>
            </p:cNvPr>
            <p:cNvSpPr/>
            <p:nvPr/>
          </p:nvSpPr>
          <p:spPr>
            <a:xfrm>
              <a:off x="6399975" y="3274781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308025" y="0"/>
                  </a:moveTo>
                  <a:lnTo>
                    <a:pt x="0" y="420598"/>
                  </a:lnTo>
                  <a:lnTo>
                    <a:pt x="127304" y="420598"/>
                  </a:lnTo>
                  <a:lnTo>
                    <a:pt x="127304" y="592670"/>
                  </a:lnTo>
                  <a:lnTo>
                    <a:pt x="460832" y="592670"/>
                  </a:lnTo>
                  <a:lnTo>
                    <a:pt x="460832" y="420598"/>
                  </a:lnTo>
                  <a:lnTo>
                    <a:pt x="616051" y="420598"/>
                  </a:lnTo>
                  <a:lnTo>
                    <a:pt x="608647" y="410502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6EA9DFC3-3316-28B3-3C3F-AB7A9EE01ECA}"/>
                </a:ext>
              </a:extLst>
            </p:cNvPr>
            <p:cNvSpPr/>
            <p:nvPr/>
          </p:nvSpPr>
          <p:spPr>
            <a:xfrm>
              <a:off x="6399975" y="3274781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608647" y="410502"/>
                  </a:moveTo>
                  <a:lnTo>
                    <a:pt x="313143" y="6997"/>
                  </a:lnTo>
                  <a:lnTo>
                    <a:pt x="308025" y="0"/>
                  </a:lnTo>
                  <a:lnTo>
                    <a:pt x="302895" y="6997"/>
                  </a:lnTo>
                  <a:lnTo>
                    <a:pt x="7404" y="410502"/>
                  </a:lnTo>
                  <a:lnTo>
                    <a:pt x="0" y="420598"/>
                  </a:lnTo>
                  <a:lnTo>
                    <a:pt x="12522" y="420598"/>
                  </a:lnTo>
                  <a:lnTo>
                    <a:pt x="127304" y="420598"/>
                  </a:lnTo>
                  <a:lnTo>
                    <a:pt x="127304" y="586320"/>
                  </a:lnTo>
                  <a:lnTo>
                    <a:pt x="127304" y="592670"/>
                  </a:lnTo>
                  <a:lnTo>
                    <a:pt x="133654" y="592670"/>
                  </a:lnTo>
                  <a:lnTo>
                    <a:pt x="454482" y="592670"/>
                  </a:lnTo>
                  <a:lnTo>
                    <a:pt x="460832" y="592670"/>
                  </a:lnTo>
                  <a:lnTo>
                    <a:pt x="460832" y="586320"/>
                  </a:lnTo>
                  <a:lnTo>
                    <a:pt x="460832" y="420598"/>
                  </a:lnTo>
                  <a:lnTo>
                    <a:pt x="603529" y="420598"/>
                  </a:lnTo>
                  <a:lnTo>
                    <a:pt x="616051" y="420598"/>
                  </a:lnTo>
                  <a:lnTo>
                    <a:pt x="608647" y="410502"/>
                  </a:lnTo>
                  <a:close/>
                </a:path>
              </a:pathLst>
            </a:custGeom>
            <a:ln w="12700">
              <a:solidFill>
                <a:srgbClr val="00DC7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376F5B34-F1D5-4140-F89D-29E9ADA8E8BF}"/>
                </a:ext>
              </a:extLst>
            </p:cNvPr>
            <p:cNvSpPr txBox="1"/>
            <p:nvPr/>
          </p:nvSpPr>
          <p:spPr>
            <a:xfrm>
              <a:off x="6490865" y="3508380"/>
              <a:ext cx="43434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+20%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61" name="object 61">
              <a:extLst>
                <a:ext uri="{FF2B5EF4-FFF2-40B4-BE49-F238E27FC236}">
                  <a16:creationId xmlns:a16="http://schemas.microsoft.com/office/drawing/2014/main" id="{11225388-EF37-9C98-843F-8D047F0A39ED}"/>
                </a:ext>
              </a:extLst>
            </p:cNvPr>
            <p:cNvSpPr/>
            <p:nvPr/>
          </p:nvSpPr>
          <p:spPr>
            <a:xfrm>
              <a:off x="9844213" y="4325659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308025" y="0"/>
                  </a:moveTo>
                  <a:lnTo>
                    <a:pt x="0" y="420598"/>
                  </a:lnTo>
                  <a:lnTo>
                    <a:pt x="127304" y="420598"/>
                  </a:lnTo>
                  <a:lnTo>
                    <a:pt x="127304" y="592670"/>
                  </a:lnTo>
                  <a:lnTo>
                    <a:pt x="460832" y="592670"/>
                  </a:lnTo>
                  <a:lnTo>
                    <a:pt x="460832" y="420598"/>
                  </a:lnTo>
                  <a:lnTo>
                    <a:pt x="616051" y="420598"/>
                  </a:lnTo>
                  <a:lnTo>
                    <a:pt x="608647" y="410502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object 62">
              <a:extLst>
                <a:ext uri="{FF2B5EF4-FFF2-40B4-BE49-F238E27FC236}">
                  <a16:creationId xmlns:a16="http://schemas.microsoft.com/office/drawing/2014/main" id="{DCAA5B31-6B11-577B-E2D5-AE528279C616}"/>
                </a:ext>
              </a:extLst>
            </p:cNvPr>
            <p:cNvSpPr/>
            <p:nvPr/>
          </p:nvSpPr>
          <p:spPr>
            <a:xfrm>
              <a:off x="9844213" y="4325659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608647" y="410502"/>
                  </a:moveTo>
                  <a:lnTo>
                    <a:pt x="313143" y="6997"/>
                  </a:lnTo>
                  <a:lnTo>
                    <a:pt x="308025" y="0"/>
                  </a:lnTo>
                  <a:lnTo>
                    <a:pt x="302894" y="6997"/>
                  </a:lnTo>
                  <a:lnTo>
                    <a:pt x="7404" y="410502"/>
                  </a:lnTo>
                  <a:lnTo>
                    <a:pt x="0" y="420598"/>
                  </a:lnTo>
                  <a:lnTo>
                    <a:pt x="12522" y="420598"/>
                  </a:lnTo>
                  <a:lnTo>
                    <a:pt x="127304" y="420598"/>
                  </a:lnTo>
                  <a:lnTo>
                    <a:pt x="127304" y="586320"/>
                  </a:lnTo>
                  <a:lnTo>
                    <a:pt x="127304" y="592670"/>
                  </a:lnTo>
                  <a:lnTo>
                    <a:pt x="133654" y="592670"/>
                  </a:lnTo>
                  <a:lnTo>
                    <a:pt x="454482" y="592670"/>
                  </a:lnTo>
                  <a:lnTo>
                    <a:pt x="460832" y="592670"/>
                  </a:lnTo>
                  <a:lnTo>
                    <a:pt x="460832" y="586320"/>
                  </a:lnTo>
                  <a:lnTo>
                    <a:pt x="460832" y="420598"/>
                  </a:lnTo>
                  <a:lnTo>
                    <a:pt x="603529" y="420598"/>
                  </a:lnTo>
                  <a:lnTo>
                    <a:pt x="616051" y="420598"/>
                  </a:lnTo>
                  <a:lnTo>
                    <a:pt x="608647" y="41050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13041021-6CCD-5C74-AD4F-67C843AA7966}"/>
                </a:ext>
              </a:extLst>
            </p:cNvPr>
            <p:cNvSpPr txBox="1"/>
            <p:nvPr/>
          </p:nvSpPr>
          <p:spPr>
            <a:xfrm>
              <a:off x="9980608" y="4559579"/>
              <a:ext cx="307974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+1%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64" name="object 65">
              <a:extLst>
                <a:ext uri="{FF2B5EF4-FFF2-40B4-BE49-F238E27FC236}">
                  <a16:creationId xmlns:a16="http://schemas.microsoft.com/office/drawing/2014/main" id="{3C22303E-6A99-CB00-D3C7-4728256EFA16}"/>
                </a:ext>
              </a:extLst>
            </p:cNvPr>
            <p:cNvSpPr/>
            <p:nvPr/>
          </p:nvSpPr>
          <p:spPr>
            <a:xfrm>
              <a:off x="9844213" y="5448543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308025" y="0"/>
                  </a:moveTo>
                  <a:lnTo>
                    <a:pt x="0" y="420598"/>
                  </a:lnTo>
                  <a:lnTo>
                    <a:pt x="127304" y="420598"/>
                  </a:lnTo>
                  <a:lnTo>
                    <a:pt x="127304" y="592670"/>
                  </a:lnTo>
                  <a:lnTo>
                    <a:pt x="460832" y="592670"/>
                  </a:lnTo>
                  <a:lnTo>
                    <a:pt x="460832" y="420598"/>
                  </a:lnTo>
                  <a:lnTo>
                    <a:pt x="616051" y="420598"/>
                  </a:lnTo>
                  <a:lnTo>
                    <a:pt x="608647" y="410502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5" name="object 66">
              <a:extLst>
                <a:ext uri="{FF2B5EF4-FFF2-40B4-BE49-F238E27FC236}">
                  <a16:creationId xmlns:a16="http://schemas.microsoft.com/office/drawing/2014/main" id="{2286ABC4-FE01-A033-B51C-2AB19D94A89A}"/>
                </a:ext>
              </a:extLst>
            </p:cNvPr>
            <p:cNvSpPr/>
            <p:nvPr/>
          </p:nvSpPr>
          <p:spPr>
            <a:xfrm>
              <a:off x="9844213" y="5448543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608647" y="410502"/>
                  </a:moveTo>
                  <a:lnTo>
                    <a:pt x="313143" y="6997"/>
                  </a:lnTo>
                  <a:lnTo>
                    <a:pt x="308025" y="0"/>
                  </a:lnTo>
                  <a:lnTo>
                    <a:pt x="302894" y="6997"/>
                  </a:lnTo>
                  <a:lnTo>
                    <a:pt x="7404" y="410502"/>
                  </a:lnTo>
                  <a:lnTo>
                    <a:pt x="0" y="420598"/>
                  </a:lnTo>
                  <a:lnTo>
                    <a:pt x="12522" y="420598"/>
                  </a:lnTo>
                  <a:lnTo>
                    <a:pt x="127304" y="420598"/>
                  </a:lnTo>
                  <a:lnTo>
                    <a:pt x="127304" y="586320"/>
                  </a:lnTo>
                  <a:lnTo>
                    <a:pt x="127304" y="592670"/>
                  </a:lnTo>
                  <a:lnTo>
                    <a:pt x="133654" y="592670"/>
                  </a:lnTo>
                  <a:lnTo>
                    <a:pt x="454482" y="592670"/>
                  </a:lnTo>
                  <a:lnTo>
                    <a:pt x="460832" y="592670"/>
                  </a:lnTo>
                  <a:lnTo>
                    <a:pt x="460832" y="586320"/>
                  </a:lnTo>
                  <a:lnTo>
                    <a:pt x="460832" y="420598"/>
                  </a:lnTo>
                  <a:lnTo>
                    <a:pt x="603529" y="420598"/>
                  </a:lnTo>
                  <a:lnTo>
                    <a:pt x="616051" y="420598"/>
                  </a:lnTo>
                  <a:lnTo>
                    <a:pt x="608647" y="41050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" name="object 67">
              <a:extLst>
                <a:ext uri="{FF2B5EF4-FFF2-40B4-BE49-F238E27FC236}">
                  <a16:creationId xmlns:a16="http://schemas.microsoft.com/office/drawing/2014/main" id="{7282BE42-4D7B-2252-38A5-6513A03F2385}"/>
                </a:ext>
              </a:extLst>
            </p:cNvPr>
            <p:cNvSpPr txBox="1"/>
            <p:nvPr/>
          </p:nvSpPr>
          <p:spPr>
            <a:xfrm>
              <a:off x="9975629" y="5673779"/>
              <a:ext cx="33337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+2%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67" name="object 69">
              <a:extLst>
                <a:ext uri="{FF2B5EF4-FFF2-40B4-BE49-F238E27FC236}">
                  <a16:creationId xmlns:a16="http://schemas.microsoft.com/office/drawing/2014/main" id="{AF195281-41F0-E7E4-3D6C-919E7DFE49F4}"/>
                </a:ext>
              </a:extLst>
            </p:cNvPr>
            <p:cNvSpPr/>
            <p:nvPr/>
          </p:nvSpPr>
          <p:spPr>
            <a:xfrm>
              <a:off x="9844213" y="6535416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90">
                  <a:moveTo>
                    <a:pt x="308025" y="0"/>
                  </a:moveTo>
                  <a:lnTo>
                    <a:pt x="0" y="420598"/>
                  </a:lnTo>
                  <a:lnTo>
                    <a:pt x="127304" y="420598"/>
                  </a:lnTo>
                  <a:lnTo>
                    <a:pt x="127304" y="592670"/>
                  </a:lnTo>
                  <a:lnTo>
                    <a:pt x="460832" y="592670"/>
                  </a:lnTo>
                  <a:lnTo>
                    <a:pt x="460832" y="420598"/>
                  </a:lnTo>
                  <a:lnTo>
                    <a:pt x="616051" y="420598"/>
                  </a:lnTo>
                  <a:lnTo>
                    <a:pt x="608647" y="410502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" name="object 70">
              <a:extLst>
                <a:ext uri="{FF2B5EF4-FFF2-40B4-BE49-F238E27FC236}">
                  <a16:creationId xmlns:a16="http://schemas.microsoft.com/office/drawing/2014/main" id="{C2EEB6B7-99ED-D8A9-A70F-3C942AF433A3}"/>
                </a:ext>
              </a:extLst>
            </p:cNvPr>
            <p:cNvSpPr/>
            <p:nvPr/>
          </p:nvSpPr>
          <p:spPr>
            <a:xfrm>
              <a:off x="9844213" y="6535416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90">
                  <a:moveTo>
                    <a:pt x="608647" y="410502"/>
                  </a:moveTo>
                  <a:lnTo>
                    <a:pt x="313143" y="6997"/>
                  </a:lnTo>
                  <a:lnTo>
                    <a:pt x="308025" y="0"/>
                  </a:lnTo>
                  <a:lnTo>
                    <a:pt x="302894" y="6997"/>
                  </a:lnTo>
                  <a:lnTo>
                    <a:pt x="7404" y="410502"/>
                  </a:lnTo>
                  <a:lnTo>
                    <a:pt x="0" y="420598"/>
                  </a:lnTo>
                  <a:lnTo>
                    <a:pt x="12522" y="420598"/>
                  </a:lnTo>
                  <a:lnTo>
                    <a:pt x="127304" y="420598"/>
                  </a:lnTo>
                  <a:lnTo>
                    <a:pt x="127304" y="586320"/>
                  </a:lnTo>
                  <a:lnTo>
                    <a:pt x="127304" y="592670"/>
                  </a:lnTo>
                  <a:lnTo>
                    <a:pt x="133654" y="592670"/>
                  </a:lnTo>
                  <a:lnTo>
                    <a:pt x="454482" y="592670"/>
                  </a:lnTo>
                  <a:lnTo>
                    <a:pt x="460832" y="592670"/>
                  </a:lnTo>
                  <a:lnTo>
                    <a:pt x="460832" y="586320"/>
                  </a:lnTo>
                  <a:lnTo>
                    <a:pt x="460832" y="420598"/>
                  </a:lnTo>
                  <a:lnTo>
                    <a:pt x="603529" y="420598"/>
                  </a:lnTo>
                  <a:lnTo>
                    <a:pt x="616051" y="420598"/>
                  </a:lnTo>
                  <a:lnTo>
                    <a:pt x="608647" y="41050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object 71">
              <a:extLst>
                <a:ext uri="{FF2B5EF4-FFF2-40B4-BE49-F238E27FC236}">
                  <a16:creationId xmlns:a16="http://schemas.microsoft.com/office/drawing/2014/main" id="{161CE532-E00E-1D2F-1838-FB8BAD6B2A60}"/>
                </a:ext>
              </a:extLst>
            </p:cNvPr>
            <p:cNvSpPr txBox="1"/>
            <p:nvPr/>
          </p:nvSpPr>
          <p:spPr>
            <a:xfrm>
              <a:off x="9924367" y="6764904"/>
              <a:ext cx="43434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+20%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70" name="object 73">
              <a:extLst>
                <a:ext uri="{FF2B5EF4-FFF2-40B4-BE49-F238E27FC236}">
                  <a16:creationId xmlns:a16="http://schemas.microsoft.com/office/drawing/2014/main" id="{6DE5EE43-298A-758B-C9D9-C1779A02EF9A}"/>
                </a:ext>
              </a:extLst>
            </p:cNvPr>
            <p:cNvSpPr/>
            <p:nvPr/>
          </p:nvSpPr>
          <p:spPr>
            <a:xfrm>
              <a:off x="6399975" y="4343630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308025" y="0"/>
                  </a:moveTo>
                  <a:lnTo>
                    <a:pt x="0" y="420598"/>
                  </a:lnTo>
                  <a:lnTo>
                    <a:pt x="127304" y="420598"/>
                  </a:lnTo>
                  <a:lnTo>
                    <a:pt x="127304" y="592670"/>
                  </a:lnTo>
                  <a:lnTo>
                    <a:pt x="460832" y="592670"/>
                  </a:lnTo>
                  <a:lnTo>
                    <a:pt x="460832" y="420598"/>
                  </a:lnTo>
                  <a:lnTo>
                    <a:pt x="616051" y="420598"/>
                  </a:lnTo>
                  <a:lnTo>
                    <a:pt x="608647" y="410502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object 74">
              <a:extLst>
                <a:ext uri="{FF2B5EF4-FFF2-40B4-BE49-F238E27FC236}">
                  <a16:creationId xmlns:a16="http://schemas.microsoft.com/office/drawing/2014/main" id="{596F9683-69D3-186A-E072-7256AF5C6CAE}"/>
                </a:ext>
              </a:extLst>
            </p:cNvPr>
            <p:cNvSpPr/>
            <p:nvPr/>
          </p:nvSpPr>
          <p:spPr>
            <a:xfrm>
              <a:off x="6399975" y="4343630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608647" y="410502"/>
                  </a:moveTo>
                  <a:lnTo>
                    <a:pt x="313143" y="6997"/>
                  </a:lnTo>
                  <a:lnTo>
                    <a:pt x="308025" y="0"/>
                  </a:lnTo>
                  <a:lnTo>
                    <a:pt x="302895" y="6997"/>
                  </a:lnTo>
                  <a:lnTo>
                    <a:pt x="7404" y="410502"/>
                  </a:lnTo>
                  <a:lnTo>
                    <a:pt x="0" y="420598"/>
                  </a:lnTo>
                  <a:lnTo>
                    <a:pt x="12522" y="420598"/>
                  </a:lnTo>
                  <a:lnTo>
                    <a:pt x="127304" y="420598"/>
                  </a:lnTo>
                  <a:lnTo>
                    <a:pt x="127304" y="586320"/>
                  </a:lnTo>
                  <a:lnTo>
                    <a:pt x="127304" y="592670"/>
                  </a:lnTo>
                  <a:lnTo>
                    <a:pt x="133654" y="592670"/>
                  </a:lnTo>
                  <a:lnTo>
                    <a:pt x="454482" y="592670"/>
                  </a:lnTo>
                  <a:lnTo>
                    <a:pt x="460832" y="592670"/>
                  </a:lnTo>
                  <a:lnTo>
                    <a:pt x="460832" y="586320"/>
                  </a:lnTo>
                  <a:lnTo>
                    <a:pt x="460832" y="420598"/>
                  </a:lnTo>
                  <a:lnTo>
                    <a:pt x="603529" y="420598"/>
                  </a:lnTo>
                  <a:lnTo>
                    <a:pt x="616051" y="420598"/>
                  </a:lnTo>
                  <a:lnTo>
                    <a:pt x="608647" y="410502"/>
                  </a:lnTo>
                  <a:close/>
                </a:path>
              </a:pathLst>
            </a:custGeom>
            <a:ln w="12700">
              <a:solidFill>
                <a:srgbClr val="00DC7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object 75">
              <a:extLst>
                <a:ext uri="{FF2B5EF4-FFF2-40B4-BE49-F238E27FC236}">
                  <a16:creationId xmlns:a16="http://schemas.microsoft.com/office/drawing/2014/main" id="{9C582B72-5B9D-7202-6B7F-F1C97EA0E7FD}"/>
                </a:ext>
              </a:extLst>
            </p:cNvPr>
            <p:cNvSpPr txBox="1"/>
            <p:nvPr/>
          </p:nvSpPr>
          <p:spPr>
            <a:xfrm>
              <a:off x="6540653" y="4595648"/>
              <a:ext cx="33210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+5%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73" name="object 77">
              <a:extLst>
                <a:ext uri="{FF2B5EF4-FFF2-40B4-BE49-F238E27FC236}">
                  <a16:creationId xmlns:a16="http://schemas.microsoft.com/office/drawing/2014/main" id="{2FC854EF-7926-B469-CE99-91138A254452}"/>
                </a:ext>
              </a:extLst>
            </p:cNvPr>
            <p:cNvSpPr/>
            <p:nvPr/>
          </p:nvSpPr>
          <p:spPr>
            <a:xfrm>
              <a:off x="6399975" y="5465834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308025" y="0"/>
                  </a:moveTo>
                  <a:lnTo>
                    <a:pt x="0" y="420598"/>
                  </a:lnTo>
                  <a:lnTo>
                    <a:pt x="127304" y="420598"/>
                  </a:lnTo>
                  <a:lnTo>
                    <a:pt x="127304" y="592670"/>
                  </a:lnTo>
                  <a:lnTo>
                    <a:pt x="460832" y="592670"/>
                  </a:lnTo>
                  <a:lnTo>
                    <a:pt x="460832" y="420598"/>
                  </a:lnTo>
                  <a:lnTo>
                    <a:pt x="616051" y="420598"/>
                  </a:lnTo>
                  <a:lnTo>
                    <a:pt x="608647" y="410502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" name="object 78">
              <a:extLst>
                <a:ext uri="{FF2B5EF4-FFF2-40B4-BE49-F238E27FC236}">
                  <a16:creationId xmlns:a16="http://schemas.microsoft.com/office/drawing/2014/main" id="{C803F07C-7FB8-B633-3A6A-3154C2CECED8}"/>
                </a:ext>
              </a:extLst>
            </p:cNvPr>
            <p:cNvSpPr/>
            <p:nvPr/>
          </p:nvSpPr>
          <p:spPr>
            <a:xfrm>
              <a:off x="6399975" y="5465834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608647" y="410502"/>
                  </a:moveTo>
                  <a:lnTo>
                    <a:pt x="313143" y="6997"/>
                  </a:lnTo>
                  <a:lnTo>
                    <a:pt x="308025" y="0"/>
                  </a:lnTo>
                  <a:lnTo>
                    <a:pt x="302895" y="6997"/>
                  </a:lnTo>
                  <a:lnTo>
                    <a:pt x="7404" y="410502"/>
                  </a:lnTo>
                  <a:lnTo>
                    <a:pt x="0" y="420598"/>
                  </a:lnTo>
                  <a:lnTo>
                    <a:pt x="12522" y="420598"/>
                  </a:lnTo>
                  <a:lnTo>
                    <a:pt x="127304" y="420598"/>
                  </a:lnTo>
                  <a:lnTo>
                    <a:pt x="127304" y="586320"/>
                  </a:lnTo>
                  <a:lnTo>
                    <a:pt x="127304" y="592670"/>
                  </a:lnTo>
                  <a:lnTo>
                    <a:pt x="133654" y="592670"/>
                  </a:lnTo>
                  <a:lnTo>
                    <a:pt x="454482" y="592670"/>
                  </a:lnTo>
                  <a:lnTo>
                    <a:pt x="460832" y="592670"/>
                  </a:lnTo>
                  <a:lnTo>
                    <a:pt x="460832" y="586320"/>
                  </a:lnTo>
                  <a:lnTo>
                    <a:pt x="460832" y="420598"/>
                  </a:lnTo>
                  <a:lnTo>
                    <a:pt x="603529" y="420598"/>
                  </a:lnTo>
                  <a:lnTo>
                    <a:pt x="616051" y="420598"/>
                  </a:lnTo>
                  <a:lnTo>
                    <a:pt x="608647" y="410502"/>
                  </a:lnTo>
                  <a:close/>
                </a:path>
              </a:pathLst>
            </a:custGeom>
            <a:ln w="12700">
              <a:solidFill>
                <a:srgbClr val="00DC7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" name="object 79">
              <a:extLst>
                <a:ext uri="{FF2B5EF4-FFF2-40B4-BE49-F238E27FC236}">
                  <a16:creationId xmlns:a16="http://schemas.microsoft.com/office/drawing/2014/main" id="{23CF338B-719D-D5A4-D71B-BBC45063B700}"/>
                </a:ext>
              </a:extLst>
            </p:cNvPr>
            <p:cNvSpPr txBox="1"/>
            <p:nvPr/>
          </p:nvSpPr>
          <p:spPr>
            <a:xfrm>
              <a:off x="6541407" y="5717852"/>
              <a:ext cx="33337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+2%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76" name="object 81">
              <a:extLst>
                <a:ext uri="{FF2B5EF4-FFF2-40B4-BE49-F238E27FC236}">
                  <a16:creationId xmlns:a16="http://schemas.microsoft.com/office/drawing/2014/main" id="{557412BC-6505-4E44-57C6-067D68FBE8CC}"/>
                </a:ext>
              </a:extLst>
            </p:cNvPr>
            <p:cNvSpPr/>
            <p:nvPr/>
          </p:nvSpPr>
          <p:spPr>
            <a:xfrm>
              <a:off x="6399972" y="6478421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90">
                  <a:moveTo>
                    <a:pt x="488746" y="0"/>
                  </a:moveTo>
                  <a:lnTo>
                    <a:pt x="155219" y="0"/>
                  </a:lnTo>
                  <a:lnTo>
                    <a:pt x="155219" y="172072"/>
                  </a:lnTo>
                  <a:lnTo>
                    <a:pt x="0" y="172072"/>
                  </a:lnTo>
                  <a:lnTo>
                    <a:pt x="7404" y="182168"/>
                  </a:lnTo>
                  <a:lnTo>
                    <a:pt x="308025" y="592670"/>
                  </a:lnTo>
                  <a:lnTo>
                    <a:pt x="616051" y="172072"/>
                  </a:lnTo>
                  <a:lnTo>
                    <a:pt x="488746" y="172072"/>
                  </a:lnTo>
                  <a:lnTo>
                    <a:pt x="488746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" name="object 82">
              <a:extLst>
                <a:ext uri="{FF2B5EF4-FFF2-40B4-BE49-F238E27FC236}">
                  <a16:creationId xmlns:a16="http://schemas.microsoft.com/office/drawing/2014/main" id="{7076703D-0EDF-7504-7221-F08471CDDAD9}"/>
                </a:ext>
              </a:extLst>
            </p:cNvPr>
            <p:cNvSpPr/>
            <p:nvPr/>
          </p:nvSpPr>
          <p:spPr>
            <a:xfrm>
              <a:off x="6399972" y="6478421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90">
                  <a:moveTo>
                    <a:pt x="7404" y="182168"/>
                  </a:moveTo>
                  <a:lnTo>
                    <a:pt x="302907" y="585673"/>
                  </a:lnTo>
                  <a:lnTo>
                    <a:pt x="308025" y="592670"/>
                  </a:lnTo>
                  <a:lnTo>
                    <a:pt x="313156" y="585673"/>
                  </a:lnTo>
                  <a:lnTo>
                    <a:pt x="608647" y="182168"/>
                  </a:lnTo>
                  <a:lnTo>
                    <a:pt x="616051" y="172072"/>
                  </a:lnTo>
                  <a:lnTo>
                    <a:pt x="603529" y="172072"/>
                  </a:lnTo>
                  <a:lnTo>
                    <a:pt x="488746" y="172072"/>
                  </a:lnTo>
                  <a:lnTo>
                    <a:pt x="488746" y="6349"/>
                  </a:lnTo>
                  <a:lnTo>
                    <a:pt x="488746" y="0"/>
                  </a:lnTo>
                  <a:lnTo>
                    <a:pt x="482396" y="0"/>
                  </a:lnTo>
                  <a:lnTo>
                    <a:pt x="161569" y="0"/>
                  </a:lnTo>
                  <a:lnTo>
                    <a:pt x="155219" y="0"/>
                  </a:lnTo>
                  <a:lnTo>
                    <a:pt x="155219" y="6349"/>
                  </a:lnTo>
                  <a:lnTo>
                    <a:pt x="155219" y="172072"/>
                  </a:lnTo>
                  <a:lnTo>
                    <a:pt x="12522" y="172072"/>
                  </a:lnTo>
                  <a:lnTo>
                    <a:pt x="0" y="172072"/>
                  </a:lnTo>
                  <a:lnTo>
                    <a:pt x="7404" y="182168"/>
                  </a:lnTo>
                  <a:close/>
                </a:path>
              </a:pathLst>
            </a:custGeom>
            <a:ln w="12700">
              <a:solidFill>
                <a:srgbClr val="00DC7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" name="object 83">
              <a:extLst>
                <a:ext uri="{FF2B5EF4-FFF2-40B4-BE49-F238E27FC236}">
                  <a16:creationId xmlns:a16="http://schemas.microsoft.com/office/drawing/2014/main" id="{D0A8EEA9-AA7A-A722-89D2-ECD3B2761A72}"/>
                </a:ext>
              </a:extLst>
            </p:cNvPr>
            <p:cNvSpPr txBox="1"/>
            <p:nvPr/>
          </p:nvSpPr>
          <p:spPr>
            <a:xfrm>
              <a:off x="6551603" y="6662834"/>
              <a:ext cx="30734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-</a:t>
              </a:r>
              <a:r>
                <a:rPr kumimoji="0" sz="11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4%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79" name="object 84">
              <a:extLst>
                <a:ext uri="{FF2B5EF4-FFF2-40B4-BE49-F238E27FC236}">
                  <a16:creationId xmlns:a16="http://schemas.microsoft.com/office/drawing/2014/main" id="{8FBA3B4E-1DB8-1C37-FC2F-579E5F9550AA}"/>
                </a:ext>
              </a:extLst>
            </p:cNvPr>
            <p:cNvSpPr txBox="1"/>
            <p:nvPr/>
          </p:nvSpPr>
          <p:spPr>
            <a:xfrm>
              <a:off x="1477699" y="3131536"/>
              <a:ext cx="1227455" cy="5502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Digital</a:t>
              </a:r>
              <a:r>
                <a:rPr kumimoji="0" sz="900" b="0" i="0" u="none" strike="noStrike" kern="1200" cap="none" spc="-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Technology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27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99FFCC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€3.16bn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80" name="object 86">
              <a:extLst>
                <a:ext uri="{FF2B5EF4-FFF2-40B4-BE49-F238E27FC236}">
                  <a16:creationId xmlns:a16="http://schemas.microsoft.com/office/drawing/2014/main" id="{0842DFFB-617D-25C9-B07D-11D012E7729F}"/>
                </a:ext>
              </a:extLst>
            </p:cNvPr>
            <p:cNvSpPr/>
            <p:nvPr/>
          </p:nvSpPr>
          <p:spPr>
            <a:xfrm>
              <a:off x="1008004" y="3165077"/>
              <a:ext cx="327660" cy="367030"/>
            </a:xfrm>
            <a:custGeom>
              <a:avLst/>
              <a:gdLst/>
              <a:ahLst/>
              <a:cxnLst/>
              <a:rect l="l" t="t" r="r" b="b"/>
              <a:pathLst>
                <a:path w="327659" h="367029">
                  <a:moveTo>
                    <a:pt x="73504" y="280669"/>
                  </a:moveTo>
                  <a:lnTo>
                    <a:pt x="50234" y="280669"/>
                  </a:lnTo>
                  <a:lnTo>
                    <a:pt x="136036" y="330199"/>
                  </a:lnTo>
                  <a:lnTo>
                    <a:pt x="135032" y="332739"/>
                  </a:lnTo>
                  <a:lnTo>
                    <a:pt x="134524" y="335279"/>
                  </a:lnTo>
                  <a:lnTo>
                    <a:pt x="134512" y="339089"/>
                  </a:lnTo>
                  <a:lnTo>
                    <a:pt x="135508" y="346709"/>
                  </a:lnTo>
                  <a:lnTo>
                    <a:pt x="138366" y="353059"/>
                  </a:lnTo>
                  <a:lnTo>
                    <a:pt x="142891" y="359409"/>
                  </a:lnTo>
                  <a:lnTo>
                    <a:pt x="148888" y="363219"/>
                  </a:lnTo>
                  <a:lnTo>
                    <a:pt x="155877" y="367029"/>
                  </a:lnTo>
                  <a:lnTo>
                    <a:pt x="170632" y="367029"/>
                  </a:lnTo>
                  <a:lnTo>
                    <a:pt x="177628" y="363219"/>
                  </a:lnTo>
                  <a:lnTo>
                    <a:pt x="183623" y="359409"/>
                  </a:lnTo>
                  <a:lnTo>
                    <a:pt x="186335" y="355599"/>
                  </a:lnTo>
                  <a:lnTo>
                    <a:pt x="158680" y="355599"/>
                  </a:lnTo>
                  <a:lnTo>
                    <a:pt x="154298" y="354329"/>
                  </a:lnTo>
                  <a:lnTo>
                    <a:pt x="147834" y="347979"/>
                  </a:lnTo>
                  <a:lnTo>
                    <a:pt x="146018" y="342899"/>
                  </a:lnTo>
                  <a:lnTo>
                    <a:pt x="146018" y="334009"/>
                  </a:lnTo>
                  <a:lnTo>
                    <a:pt x="147834" y="330199"/>
                  </a:lnTo>
                  <a:lnTo>
                    <a:pt x="154298" y="323849"/>
                  </a:lnTo>
                  <a:lnTo>
                    <a:pt x="158680" y="321309"/>
                  </a:lnTo>
                  <a:lnTo>
                    <a:pt x="205921" y="321309"/>
                  </a:lnTo>
                  <a:lnTo>
                    <a:pt x="208121" y="320039"/>
                  </a:lnTo>
                  <a:lnTo>
                    <a:pt x="141725" y="320039"/>
                  </a:lnTo>
                  <a:lnTo>
                    <a:pt x="73504" y="280669"/>
                  </a:lnTo>
                  <a:close/>
                </a:path>
                <a:path w="327659" h="367029">
                  <a:moveTo>
                    <a:pt x="205921" y="321309"/>
                  </a:moveTo>
                  <a:lnTo>
                    <a:pt x="167824" y="321309"/>
                  </a:lnTo>
                  <a:lnTo>
                    <a:pt x="172218" y="323849"/>
                  </a:lnTo>
                  <a:lnTo>
                    <a:pt x="178682" y="330199"/>
                  </a:lnTo>
                  <a:lnTo>
                    <a:pt x="180498" y="334009"/>
                  </a:lnTo>
                  <a:lnTo>
                    <a:pt x="180498" y="342899"/>
                  </a:lnTo>
                  <a:lnTo>
                    <a:pt x="178682" y="347979"/>
                  </a:lnTo>
                  <a:lnTo>
                    <a:pt x="175444" y="350519"/>
                  </a:lnTo>
                  <a:lnTo>
                    <a:pt x="172218" y="354329"/>
                  </a:lnTo>
                  <a:lnTo>
                    <a:pt x="167824" y="355599"/>
                  </a:lnTo>
                  <a:lnTo>
                    <a:pt x="186335" y="355599"/>
                  </a:lnTo>
                  <a:lnTo>
                    <a:pt x="188144" y="353059"/>
                  </a:lnTo>
                  <a:lnTo>
                    <a:pt x="190998" y="346709"/>
                  </a:lnTo>
                  <a:lnTo>
                    <a:pt x="191992" y="339089"/>
                  </a:lnTo>
                  <a:lnTo>
                    <a:pt x="191992" y="335279"/>
                  </a:lnTo>
                  <a:lnTo>
                    <a:pt x="191496" y="332739"/>
                  </a:lnTo>
                  <a:lnTo>
                    <a:pt x="190519" y="330199"/>
                  </a:lnTo>
                  <a:lnTo>
                    <a:pt x="205921" y="321309"/>
                  </a:lnTo>
                  <a:close/>
                </a:path>
                <a:path w="327659" h="367029">
                  <a:moveTo>
                    <a:pt x="73605" y="125729"/>
                  </a:moveTo>
                  <a:lnTo>
                    <a:pt x="50057" y="125729"/>
                  </a:lnTo>
                  <a:lnTo>
                    <a:pt x="135985" y="175259"/>
                  </a:lnTo>
                  <a:lnTo>
                    <a:pt x="135007" y="177799"/>
                  </a:lnTo>
                  <a:lnTo>
                    <a:pt x="134512" y="180339"/>
                  </a:lnTo>
                  <a:lnTo>
                    <a:pt x="134512" y="190499"/>
                  </a:lnTo>
                  <a:lnTo>
                    <a:pt x="136810" y="196849"/>
                  </a:lnTo>
                  <a:lnTo>
                    <a:pt x="145180" y="207009"/>
                  </a:lnTo>
                  <a:lnTo>
                    <a:pt x="151022" y="210819"/>
                  </a:lnTo>
                  <a:lnTo>
                    <a:pt x="157511" y="212089"/>
                  </a:lnTo>
                  <a:lnTo>
                    <a:pt x="157511" y="311149"/>
                  </a:lnTo>
                  <a:lnTo>
                    <a:pt x="151390" y="312419"/>
                  </a:lnTo>
                  <a:lnTo>
                    <a:pt x="145853" y="314959"/>
                  </a:lnTo>
                  <a:lnTo>
                    <a:pt x="141725" y="320039"/>
                  </a:lnTo>
                  <a:lnTo>
                    <a:pt x="184778" y="320039"/>
                  </a:lnTo>
                  <a:lnTo>
                    <a:pt x="180663" y="314959"/>
                  </a:lnTo>
                  <a:lnTo>
                    <a:pt x="175113" y="312419"/>
                  </a:lnTo>
                  <a:lnTo>
                    <a:pt x="169005" y="311149"/>
                  </a:lnTo>
                  <a:lnTo>
                    <a:pt x="169005" y="212089"/>
                  </a:lnTo>
                  <a:lnTo>
                    <a:pt x="175494" y="210819"/>
                  </a:lnTo>
                  <a:lnTo>
                    <a:pt x="181324" y="207009"/>
                  </a:lnTo>
                  <a:lnTo>
                    <a:pt x="186562" y="200659"/>
                  </a:lnTo>
                  <a:lnTo>
                    <a:pt x="158680" y="200659"/>
                  </a:lnTo>
                  <a:lnTo>
                    <a:pt x="154298" y="199389"/>
                  </a:lnTo>
                  <a:lnTo>
                    <a:pt x="147834" y="193039"/>
                  </a:lnTo>
                  <a:lnTo>
                    <a:pt x="146018" y="187959"/>
                  </a:lnTo>
                  <a:lnTo>
                    <a:pt x="146018" y="179069"/>
                  </a:lnTo>
                  <a:lnTo>
                    <a:pt x="147834" y="175259"/>
                  </a:lnTo>
                  <a:lnTo>
                    <a:pt x="154298" y="168909"/>
                  </a:lnTo>
                  <a:lnTo>
                    <a:pt x="158680" y="166369"/>
                  </a:lnTo>
                  <a:lnTo>
                    <a:pt x="205931" y="166369"/>
                  </a:lnTo>
                  <a:lnTo>
                    <a:pt x="208131" y="165099"/>
                  </a:lnTo>
                  <a:lnTo>
                    <a:pt x="141674" y="165099"/>
                  </a:lnTo>
                  <a:lnTo>
                    <a:pt x="73605" y="125729"/>
                  </a:lnTo>
                  <a:close/>
                </a:path>
                <a:path w="327659" h="367029">
                  <a:moveTo>
                    <a:pt x="306431" y="233679"/>
                  </a:moveTo>
                  <a:lnTo>
                    <a:pt x="290214" y="233679"/>
                  </a:lnTo>
                  <a:lnTo>
                    <a:pt x="282860" y="236219"/>
                  </a:lnTo>
                  <a:lnTo>
                    <a:pt x="276574" y="240029"/>
                  </a:lnTo>
                  <a:lnTo>
                    <a:pt x="272764" y="247649"/>
                  </a:lnTo>
                  <a:lnTo>
                    <a:pt x="268954" y="253999"/>
                  </a:lnTo>
                  <a:lnTo>
                    <a:pt x="267925" y="261619"/>
                  </a:lnTo>
                  <a:lnTo>
                    <a:pt x="270071" y="269239"/>
                  </a:lnTo>
                  <a:lnTo>
                    <a:pt x="270294" y="270630"/>
                  </a:lnTo>
                  <a:lnTo>
                    <a:pt x="184778" y="320039"/>
                  </a:lnTo>
                  <a:lnTo>
                    <a:pt x="208121" y="320039"/>
                  </a:lnTo>
                  <a:lnTo>
                    <a:pt x="276332" y="280669"/>
                  </a:lnTo>
                  <a:lnTo>
                    <a:pt x="320071" y="280669"/>
                  </a:lnTo>
                  <a:lnTo>
                    <a:pt x="320775" y="279399"/>
                  </a:lnTo>
                  <a:lnTo>
                    <a:pt x="293135" y="279399"/>
                  </a:lnTo>
                  <a:lnTo>
                    <a:pt x="287585" y="276859"/>
                  </a:lnTo>
                  <a:lnTo>
                    <a:pt x="280587" y="266699"/>
                  </a:lnTo>
                  <a:lnTo>
                    <a:pt x="279584" y="261619"/>
                  </a:lnTo>
                  <a:lnTo>
                    <a:pt x="283279" y="250189"/>
                  </a:lnTo>
                  <a:lnTo>
                    <a:pt x="287737" y="246379"/>
                  </a:lnTo>
                  <a:lnTo>
                    <a:pt x="293287" y="245109"/>
                  </a:lnTo>
                  <a:lnTo>
                    <a:pt x="294735" y="243839"/>
                  </a:lnTo>
                  <a:lnTo>
                    <a:pt x="321575" y="243839"/>
                  </a:lnTo>
                  <a:lnTo>
                    <a:pt x="318687" y="240029"/>
                  </a:lnTo>
                  <a:lnTo>
                    <a:pt x="312083" y="236219"/>
                  </a:lnTo>
                  <a:lnTo>
                    <a:pt x="309340" y="234949"/>
                  </a:lnTo>
                  <a:lnTo>
                    <a:pt x="306431" y="233679"/>
                  </a:lnTo>
                  <a:close/>
                </a:path>
                <a:path w="327659" h="367029">
                  <a:moveTo>
                    <a:pt x="320071" y="280669"/>
                  </a:moveTo>
                  <a:lnTo>
                    <a:pt x="276332" y="280669"/>
                  </a:lnTo>
                  <a:lnTo>
                    <a:pt x="278326" y="283209"/>
                  </a:lnTo>
                  <a:lnTo>
                    <a:pt x="287648" y="288289"/>
                  </a:lnTo>
                  <a:lnTo>
                    <a:pt x="292614" y="290829"/>
                  </a:lnTo>
                  <a:lnTo>
                    <a:pt x="302710" y="290829"/>
                  </a:lnTo>
                  <a:lnTo>
                    <a:pt x="307676" y="288289"/>
                  </a:lnTo>
                  <a:lnTo>
                    <a:pt x="316439" y="283209"/>
                  </a:lnTo>
                  <a:lnTo>
                    <a:pt x="320071" y="280669"/>
                  </a:lnTo>
                  <a:close/>
                </a:path>
                <a:path w="327659" h="367029">
                  <a:moveTo>
                    <a:pt x="31946" y="77469"/>
                  </a:moveTo>
                  <a:lnTo>
                    <a:pt x="26549" y="77469"/>
                  </a:lnTo>
                  <a:lnTo>
                    <a:pt x="13074" y="80009"/>
                  </a:lnTo>
                  <a:lnTo>
                    <a:pt x="6140" y="86359"/>
                  </a:lnTo>
                  <a:lnTo>
                    <a:pt x="2559" y="93979"/>
                  </a:lnTo>
                  <a:lnTo>
                    <a:pt x="581" y="100329"/>
                  </a:lnTo>
                  <a:lnTo>
                    <a:pt x="0" y="106679"/>
                  </a:lnTo>
                  <a:lnTo>
                    <a:pt x="808" y="113029"/>
                  </a:lnTo>
                  <a:lnTo>
                    <a:pt x="3003" y="119379"/>
                  </a:lnTo>
                  <a:lnTo>
                    <a:pt x="6864" y="126999"/>
                  </a:lnTo>
                  <a:lnTo>
                    <a:pt x="14001" y="132079"/>
                  </a:lnTo>
                  <a:lnTo>
                    <a:pt x="22447" y="134619"/>
                  </a:lnTo>
                  <a:lnTo>
                    <a:pt x="22447" y="233679"/>
                  </a:lnTo>
                  <a:lnTo>
                    <a:pt x="120" y="260349"/>
                  </a:lnTo>
                  <a:lnTo>
                    <a:pt x="582" y="265429"/>
                  </a:lnTo>
                  <a:lnTo>
                    <a:pt x="23869" y="289559"/>
                  </a:lnTo>
                  <a:lnTo>
                    <a:pt x="33953" y="289559"/>
                  </a:lnTo>
                  <a:lnTo>
                    <a:pt x="38906" y="288289"/>
                  </a:lnTo>
                  <a:lnTo>
                    <a:pt x="48240" y="283209"/>
                  </a:lnTo>
                  <a:lnTo>
                    <a:pt x="50234" y="280669"/>
                  </a:lnTo>
                  <a:lnTo>
                    <a:pt x="73504" y="280669"/>
                  </a:lnTo>
                  <a:lnTo>
                    <a:pt x="71303" y="279399"/>
                  </a:lnTo>
                  <a:lnTo>
                    <a:pt x="25444" y="279399"/>
                  </a:lnTo>
                  <a:lnTo>
                    <a:pt x="14776" y="273049"/>
                  </a:lnTo>
                  <a:lnTo>
                    <a:pt x="11487" y="267969"/>
                  </a:lnTo>
                  <a:lnTo>
                    <a:pt x="11487" y="255269"/>
                  </a:lnTo>
                  <a:lnTo>
                    <a:pt x="14776" y="248919"/>
                  </a:lnTo>
                  <a:lnTo>
                    <a:pt x="22739" y="245109"/>
                  </a:lnTo>
                  <a:lnTo>
                    <a:pt x="25711" y="243839"/>
                  </a:lnTo>
                  <a:lnTo>
                    <a:pt x="51906" y="243839"/>
                  </a:lnTo>
                  <a:lnTo>
                    <a:pt x="49828" y="240029"/>
                  </a:lnTo>
                  <a:lnTo>
                    <a:pt x="43541" y="234949"/>
                  </a:lnTo>
                  <a:lnTo>
                    <a:pt x="35413" y="233679"/>
                  </a:lnTo>
                  <a:lnTo>
                    <a:pt x="33826" y="232409"/>
                  </a:lnTo>
                  <a:lnTo>
                    <a:pt x="33826" y="134619"/>
                  </a:lnTo>
                  <a:lnTo>
                    <a:pt x="35401" y="134619"/>
                  </a:lnTo>
                  <a:lnTo>
                    <a:pt x="41548" y="132079"/>
                  </a:lnTo>
                  <a:lnTo>
                    <a:pt x="46374" y="129539"/>
                  </a:lnTo>
                  <a:lnTo>
                    <a:pt x="50057" y="125729"/>
                  </a:lnTo>
                  <a:lnTo>
                    <a:pt x="73605" y="125729"/>
                  </a:lnTo>
                  <a:lnTo>
                    <a:pt x="71409" y="124459"/>
                  </a:lnTo>
                  <a:lnTo>
                    <a:pt x="28822" y="124459"/>
                  </a:lnTo>
                  <a:lnTo>
                    <a:pt x="24110" y="123189"/>
                  </a:lnTo>
                  <a:lnTo>
                    <a:pt x="20148" y="120649"/>
                  </a:lnTo>
                  <a:lnTo>
                    <a:pt x="16186" y="119379"/>
                  </a:lnTo>
                  <a:lnTo>
                    <a:pt x="13303" y="115569"/>
                  </a:lnTo>
                  <a:lnTo>
                    <a:pt x="10928" y="106679"/>
                  </a:lnTo>
                  <a:lnTo>
                    <a:pt x="11537" y="101599"/>
                  </a:lnTo>
                  <a:lnTo>
                    <a:pt x="16109" y="93979"/>
                  </a:lnTo>
                  <a:lnTo>
                    <a:pt x="19869" y="90169"/>
                  </a:lnTo>
                  <a:lnTo>
                    <a:pt x="25749" y="88899"/>
                  </a:lnTo>
                  <a:lnTo>
                    <a:pt x="69199" y="88899"/>
                  </a:lnTo>
                  <a:lnTo>
                    <a:pt x="73595" y="86359"/>
                  </a:lnTo>
                  <a:lnTo>
                    <a:pt x="50171" y="86359"/>
                  </a:lnTo>
                  <a:lnTo>
                    <a:pt x="46640" y="82549"/>
                  </a:lnTo>
                  <a:lnTo>
                    <a:pt x="42094" y="80009"/>
                  </a:lnTo>
                  <a:lnTo>
                    <a:pt x="31946" y="77469"/>
                  </a:lnTo>
                  <a:close/>
                </a:path>
                <a:path w="327659" h="367029">
                  <a:moveTo>
                    <a:pt x="51906" y="243839"/>
                  </a:moveTo>
                  <a:lnTo>
                    <a:pt x="31781" y="243839"/>
                  </a:lnTo>
                  <a:lnTo>
                    <a:pt x="37674" y="246379"/>
                  </a:lnTo>
                  <a:lnTo>
                    <a:pt x="41446" y="248919"/>
                  </a:lnTo>
                  <a:lnTo>
                    <a:pt x="46031" y="256539"/>
                  </a:lnTo>
                  <a:lnTo>
                    <a:pt x="46640" y="261619"/>
                  </a:lnTo>
                  <a:lnTo>
                    <a:pt x="45446" y="265429"/>
                  </a:lnTo>
                  <a:lnTo>
                    <a:pt x="44561" y="269239"/>
                  </a:lnTo>
                  <a:lnTo>
                    <a:pt x="44173" y="270630"/>
                  </a:lnTo>
                  <a:lnTo>
                    <a:pt x="41357" y="274319"/>
                  </a:lnTo>
                  <a:lnTo>
                    <a:pt x="32023" y="279399"/>
                  </a:lnTo>
                  <a:lnTo>
                    <a:pt x="71303" y="279399"/>
                  </a:lnTo>
                  <a:lnTo>
                    <a:pt x="56108" y="270630"/>
                  </a:lnTo>
                  <a:lnTo>
                    <a:pt x="56330" y="269239"/>
                  </a:lnTo>
                  <a:lnTo>
                    <a:pt x="58477" y="261619"/>
                  </a:lnTo>
                  <a:lnTo>
                    <a:pt x="57448" y="253999"/>
                  </a:lnTo>
                  <a:lnTo>
                    <a:pt x="51906" y="243839"/>
                  </a:lnTo>
                  <a:close/>
                </a:path>
                <a:path w="327659" h="367029">
                  <a:moveTo>
                    <a:pt x="321575" y="243839"/>
                  </a:moveTo>
                  <a:lnTo>
                    <a:pt x="300742" y="243839"/>
                  </a:lnTo>
                  <a:lnTo>
                    <a:pt x="303714" y="245109"/>
                  </a:lnTo>
                  <a:lnTo>
                    <a:pt x="310305" y="248919"/>
                  </a:lnTo>
                  <a:lnTo>
                    <a:pt x="313201" y="252729"/>
                  </a:lnTo>
                  <a:lnTo>
                    <a:pt x="315588" y="261619"/>
                  </a:lnTo>
                  <a:lnTo>
                    <a:pt x="314979" y="265429"/>
                  </a:lnTo>
                  <a:lnTo>
                    <a:pt x="312624" y="270630"/>
                  </a:lnTo>
                  <a:lnTo>
                    <a:pt x="309797" y="275589"/>
                  </a:lnTo>
                  <a:lnTo>
                    <a:pt x="304628" y="278129"/>
                  </a:lnTo>
                  <a:lnTo>
                    <a:pt x="293135" y="279399"/>
                  </a:lnTo>
                  <a:lnTo>
                    <a:pt x="320775" y="279399"/>
                  </a:lnTo>
                  <a:lnTo>
                    <a:pt x="326409" y="269239"/>
                  </a:lnTo>
                  <a:lnTo>
                    <a:pt x="327450" y="261619"/>
                  </a:lnTo>
                  <a:lnTo>
                    <a:pt x="323500" y="246379"/>
                  </a:lnTo>
                  <a:lnTo>
                    <a:pt x="321575" y="243839"/>
                  </a:lnTo>
                  <a:close/>
                </a:path>
                <a:path w="327659" h="367029">
                  <a:moveTo>
                    <a:pt x="319875" y="125729"/>
                  </a:moveTo>
                  <a:lnTo>
                    <a:pt x="276332" y="125729"/>
                  </a:lnTo>
                  <a:lnTo>
                    <a:pt x="280028" y="129539"/>
                  </a:lnTo>
                  <a:lnTo>
                    <a:pt x="284854" y="132079"/>
                  </a:lnTo>
                  <a:lnTo>
                    <a:pt x="290988" y="134619"/>
                  </a:lnTo>
                  <a:lnTo>
                    <a:pt x="292550" y="134619"/>
                  </a:lnTo>
                  <a:lnTo>
                    <a:pt x="292425" y="154939"/>
                  </a:lnTo>
                  <a:lnTo>
                    <a:pt x="292300" y="175259"/>
                  </a:lnTo>
                  <a:lnTo>
                    <a:pt x="292191" y="193039"/>
                  </a:lnTo>
                  <a:lnTo>
                    <a:pt x="292074" y="212089"/>
                  </a:lnTo>
                  <a:lnTo>
                    <a:pt x="291949" y="232409"/>
                  </a:lnTo>
                  <a:lnTo>
                    <a:pt x="291941" y="233679"/>
                  </a:lnTo>
                  <a:lnTo>
                    <a:pt x="303396" y="233679"/>
                  </a:lnTo>
                  <a:lnTo>
                    <a:pt x="304069" y="134619"/>
                  </a:lnTo>
                  <a:lnTo>
                    <a:pt x="312248" y="132079"/>
                  </a:lnTo>
                  <a:lnTo>
                    <a:pt x="319220" y="126999"/>
                  </a:lnTo>
                  <a:lnTo>
                    <a:pt x="319875" y="125729"/>
                  </a:lnTo>
                  <a:close/>
                </a:path>
                <a:path w="327659" h="367029">
                  <a:moveTo>
                    <a:pt x="205931" y="166369"/>
                  </a:moveTo>
                  <a:lnTo>
                    <a:pt x="167824" y="166369"/>
                  </a:lnTo>
                  <a:lnTo>
                    <a:pt x="172218" y="168909"/>
                  </a:lnTo>
                  <a:lnTo>
                    <a:pt x="178682" y="175259"/>
                  </a:lnTo>
                  <a:lnTo>
                    <a:pt x="180498" y="179069"/>
                  </a:lnTo>
                  <a:lnTo>
                    <a:pt x="180498" y="187959"/>
                  </a:lnTo>
                  <a:lnTo>
                    <a:pt x="178682" y="193039"/>
                  </a:lnTo>
                  <a:lnTo>
                    <a:pt x="172218" y="199389"/>
                  </a:lnTo>
                  <a:lnTo>
                    <a:pt x="167824" y="200659"/>
                  </a:lnTo>
                  <a:lnTo>
                    <a:pt x="186562" y="200659"/>
                  </a:lnTo>
                  <a:lnTo>
                    <a:pt x="189706" y="196849"/>
                  </a:lnTo>
                  <a:lnTo>
                    <a:pt x="191992" y="190499"/>
                  </a:lnTo>
                  <a:lnTo>
                    <a:pt x="191992" y="180339"/>
                  </a:lnTo>
                  <a:lnTo>
                    <a:pt x="191496" y="177799"/>
                  </a:lnTo>
                  <a:lnTo>
                    <a:pt x="190531" y="175259"/>
                  </a:lnTo>
                  <a:lnTo>
                    <a:pt x="205931" y="166369"/>
                  </a:lnTo>
                  <a:close/>
                </a:path>
                <a:path w="327659" h="367029">
                  <a:moveTo>
                    <a:pt x="171469" y="154939"/>
                  </a:moveTo>
                  <a:lnTo>
                    <a:pt x="154984" y="154939"/>
                  </a:lnTo>
                  <a:lnTo>
                    <a:pt x="147135" y="158749"/>
                  </a:lnTo>
                  <a:lnTo>
                    <a:pt x="141674" y="165099"/>
                  </a:lnTo>
                  <a:lnTo>
                    <a:pt x="184778" y="165099"/>
                  </a:lnTo>
                  <a:lnTo>
                    <a:pt x="179330" y="158749"/>
                  </a:lnTo>
                  <a:lnTo>
                    <a:pt x="171469" y="154939"/>
                  </a:lnTo>
                  <a:close/>
                </a:path>
                <a:path w="327659" h="367029">
                  <a:moveTo>
                    <a:pt x="205926" y="46989"/>
                  </a:moveTo>
                  <a:lnTo>
                    <a:pt x="184842" y="46989"/>
                  </a:lnTo>
                  <a:lnTo>
                    <a:pt x="270554" y="96519"/>
                  </a:lnTo>
                  <a:lnTo>
                    <a:pt x="270325" y="97789"/>
                  </a:lnTo>
                  <a:lnTo>
                    <a:pt x="270122" y="97789"/>
                  </a:lnTo>
                  <a:lnTo>
                    <a:pt x="268446" y="104139"/>
                  </a:lnTo>
                  <a:lnTo>
                    <a:pt x="268527" y="106679"/>
                  </a:lnTo>
                  <a:lnTo>
                    <a:pt x="268649" y="110489"/>
                  </a:lnTo>
                  <a:lnTo>
                    <a:pt x="270529" y="115569"/>
                  </a:lnTo>
                  <a:lnTo>
                    <a:pt x="184778" y="165099"/>
                  </a:lnTo>
                  <a:lnTo>
                    <a:pt x="208131" y="165099"/>
                  </a:lnTo>
                  <a:lnTo>
                    <a:pt x="276332" y="125729"/>
                  </a:lnTo>
                  <a:lnTo>
                    <a:pt x="319875" y="125729"/>
                  </a:lnTo>
                  <a:lnTo>
                    <a:pt x="320531" y="124459"/>
                  </a:lnTo>
                  <a:lnTo>
                    <a:pt x="294620" y="124459"/>
                  </a:lnTo>
                  <a:lnTo>
                    <a:pt x="289286" y="121919"/>
                  </a:lnTo>
                  <a:lnTo>
                    <a:pt x="281705" y="114299"/>
                  </a:lnTo>
                  <a:lnTo>
                    <a:pt x="279888" y="109219"/>
                  </a:lnTo>
                  <a:lnTo>
                    <a:pt x="281285" y="99059"/>
                  </a:lnTo>
                  <a:lnTo>
                    <a:pt x="284422" y="93979"/>
                  </a:lnTo>
                  <a:lnTo>
                    <a:pt x="291661" y="90169"/>
                  </a:lnTo>
                  <a:lnTo>
                    <a:pt x="294633" y="88899"/>
                  </a:lnTo>
                  <a:lnTo>
                    <a:pt x="321967" y="88899"/>
                  </a:lnTo>
                  <a:lnTo>
                    <a:pt x="321456" y="87629"/>
                  </a:lnTo>
                  <a:lnTo>
                    <a:pt x="276358" y="87629"/>
                  </a:lnTo>
                  <a:lnTo>
                    <a:pt x="205926" y="46989"/>
                  </a:lnTo>
                  <a:close/>
                </a:path>
                <a:path w="327659" h="367029">
                  <a:moveTo>
                    <a:pt x="69199" y="88899"/>
                  </a:moveTo>
                  <a:lnTo>
                    <a:pt x="31794" y="88899"/>
                  </a:lnTo>
                  <a:lnTo>
                    <a:pt x="34766" y="90169"/>
                  </a:lnTo>
                  <a:lnTo>
                    <a:pt x="41344" y="93979"/>
                  </a:lnTo>
                  <a:lnTo>
                    <a:pt x="44240" y="97789"/>
                  </a:lnTo>
                  <a:lnTo>
                    <a:pt x="46602" y="106679"/>
                  </a:lnTo>
                  <a:lnTo>
                    <a:pt x="45980" y="110489"/>
                  </a:lnTo>
                  <a:lnTo>
                    <a:pt x="41408" y="118109"/>
                  </a:lnTo>
                  <a:lnTo>
                    <a:pt x="37649" y="121919"/>
                  </a:lnTo>
                  <a:lnTo>
                    <a:pt x="28822" y="124459"/>
                  </a:lnTo>
                  <a:lnTo>
                    <a:pt x="71409" y="124459"/>
                  </a:lnTo>
                  <a:lnTo>
                    <a:pt x="56038" y="115569"/>
                  </a:lnTo>
                  <a:lnTo>
                    <a:pt x="57931" y="110489"/>
                  </a:lnTo>
                  <a:lnTo>
                    <a:pt x="58045" y="106679"/>
                  </a:lnTo>
                  <a:lnTo>
                    <a:pt x="58121" y="104139"/>
                  </a:lnTo>
                  <a:lnTo>
                    <a:pt x="56445" y="97789"/>
                  </a:lnTo>
                  <a:lnTo>
                    <a:pt x="56241" y="97789"/>
                  </a:lnTo>
                  <a:lnTo>
                    <a:pt x="56013" y="96519"/>
                  </a:lnTo>
                  <a:lnTo>
                    <a:pt x="69199" y="88899"/>
                  </a:lnTo>
                  <a:close/>
                </a:path>
                <a:path w="327659" h="367029">
                  <a:moveTo>
                    <a:pt x="321967" y="88899"/>
                  </a:moveTo>
                  <a:lnTo>
                    <a:pt x="302139" y="88899"/>
                  </a:lnTo>
                  <a:lnTo>
                    <a:pt x="307320" y="91439"/>
                  </a:lnTo>
                  <a:lnTo>
                    <a:pt x="311562" y="93979"/>
                  </a:lnTo>
                  <a:lnTo>
                    <a:pt x="315664" y="104139"/>
                  </a:lnTo>
                  <a:lnTo>
                    <a:pt x="315370" y="109219"/>
                  </a:lnTo>
                  <a:lnTo>
                    <a:pt x="315296" y="110489"/>
                  </a:lnTo>
                  <a:lnTo>
                    <a:pt x="309937" y="119379"/>
                  </a:lnTo>
                  <a:lnTo>
                    <a:pt x="305250" y="123189"/>
                  </a:lnTo>
                  <a:lnTo>
                    <a:pt x="294620" y="124459"/>
                  </a:lnTo>
                  <a:lnTo>
                    <a:pt x="320531" y="124459"/>
                  </a:lnTo>
                  <a:lnTo>
                    <a:pt x="327082" y="111759"/>
                  </a:lnTo>
                  <a:lnTo>
                    <a:pt x="327517" y="104139"/>
                  </a:lnTo>
                  <a:lnTo>
                    <a:pt x="327590" y="102869"/>
                  </a:lnTo>
                  <a:lnTo>
                    <a:pt x="321967" y="88899"/>
                  </a:lnTo>
                  <a:close/>
                </a:path>
                <a:path w="327659" h="367029">
                  <a:moveTo>
                    <a:pt x="299294" y="76199"/>
                  </a:moveTo>
                  <a:lnTo>
                    <a:pt x="290569" y="77469"/>
                  </a:lnTo>
                  <a:lnTo>
                    <a:pt x="280701" y="82549"/>
                  </a:lnTo>
                  <a:lnTo>
                    <a:pt x="278352" y="85089"/>
                  </a:lnTo>
                  <a:lnTo>
                    <a:pt x="276358" y="87629"/>
                  </a:lnTo>
                  <a:lnTo>
                    <a:pt x="321456" y="87629"/>
                  </a:lnTo>
                  <a:lnTo>
                    <a:pt x="315131" y="81279"/>
                  </a:lnTo>
                  <a:lnTo>
                    <a:pt x="299294" y="76199"/>
                  </a:lnTo>
                  <a:close/>
                </a:path>
                <a:path w="327659" h="367029">
                  <a:moveTo>
                    <a:pt x="163253" y="0"/>
                  </a:moveTo>
                  <a:lnTo>
                    <a:pt x="134512" y="27939"/>
                  </a:lnTo>
                  <a:lnTo>
                    <a:pt x="134512" y="31749"/>
                  </a:lnTo>
                  <a:lnTo>
                    <a:pt x="135007" y="34289"/>
                  </a:lnTo>
                  <a:lnTo>
                    <a:pt x="135985" y="38099"/>
                  </a:lnTo>
                  <a:lnTo>
                    <a:pt x="50171" y="86359"/>
                  </a:lnTo>
                  <a:lnTo>
                    <a:pt x="73595" y="86359"/>
                  </a:lnTo>
                  <a:lnTo>
                    <a:pt x="141725" y="46989"/>
                  </a:lnTo>
                  <a:lnTo>
                    <a:pt x="205926" y="46989"/>
                  </a:lnTo>
                  <a:lnTo>
                    <a:pt x="203725" y="45719"/>
                  </a:lnTo>
                  <a:lnTo>
                    <a:pt x="158680" y="45719"/>
                  </a:lnTo>
                  <a:lnTo>
                    <a:pt x="154298" y="44449"/>
                  </a:lnTo>
                  <a:lnTo>
                    <a:pt x="147834" y="38099"/>
                  </a:lnTo>
                  <a:lnTo>
                    <a:pt x="146018" y="33019"/>
                  </a:lnTo>
                  <a:lnTo>
                    <a:pt x="146018" y="24129"/>
                  </a:lnTo>
                  <a:lnTo>
                    <a:pt x="147834" y="19049"/>
                  </a:lnTo>
                  <a:lnTo>
                    <a:pt x="151060" y="16509"/>
                  </a:lnTo>
                  <a:lnTo>
                    <a:pt x="154298" y="12699"/>
                  </a:lnTo>
                  <a:lnTo>
                    <a:pt x="158680" y="11429"/>
                  </a:lnTo>
                  <a:lnTo>
                    <a:pt x="185883" y="11429"/>
                  </a:lnTo>
                  <a:lnTo>
                    <a:pt x="183623" y="8889"/>
                  </a:lnTo>
                  <a:lnTo>
                    <a:pt x="177628" y="3809"/>
                  </a:lnTo>
                  <a:lnTo>
                    <a:pt x="170632" y="1269"/>
                  </a:lnTo>
                  <a:lnTo>
                    <a:pt x="163253" y="0"/>
                  </a:lnTo>
                  <a:close/>
                </a:path>
                <a:path w="327659" h="367029">
                  <a:moveTo>
                    <a:pt x="184842" y="46989"/>
                  </a:moveTo>
                  <a:lnTo>
                    <a:pt x="141725" y="46989"/>
                  </a:lnTo>
                  <a:lnTo>
                    <a:pt x="147186" y="53339"/>
                  </a:lnTo>
                  <a:lnTo>
                    <a:pt x="155035" y="57149"/>
                  </a:lnTo>
                  <a:lnTo>
                    <a:pt x="171532" y="57149"/>
                  </a:lnTo>
                  <a:lnTo>
                    <a:pt x="179381" y="53339"/>
                  </a:lnTo>
                  <a:lnTo>
                    <a:pt x="184842" y="46989"/>
                  </a:lnTo>
                  <a:close/>
                </a:path>
                <a:path w="327659" h="367029">
                  <a:moveTo>
                    <a:pt x="185883" y="11429"/>
                  </a:moveTo>
                  <a:lnTo>
                    <a:pt x="167824" y="11429"/>
                  </a:lnTo>
                  <a:lnTo>
                    <a:pt x="172218" y="12699"/>
                  </a:lnTo>
                  <a:lnTo>
                    <a:pt x="178682" y="19049"/>
                  </a:lnTo>
                  <a:lnTo>
                    <a:pt x="180498" y="24129"/>
                  </a:lnTo>
                  <a:lnTo>
                    <a:pt x="180498" y="33019"/>
                  </a:lnTo>
                  <a:lnTo>
                    <a:pt x="178682" y="38099"/>
                  </a:lnTo>
                  <a:lnTo>
                    <a:pt x="172218" y="44449"/>
                  </a:lnTo>
                  <a:lnTo>
                    <a:pt x="167824" y="45719"/>
                  </a:lnTo>
                  <a:lnTo>
                    <a:pt x="203725" y="45719"/>
                  </a:lnTo>
                  <a:lnTo>
                    <a:pt x="190519" y="38099"/>
                  </a:lnTo>
                  <a:lnTo>
                    <a:pt x="191496" y="34289"/>
                  </a:lnTo>
                  <a:lnTo>
                    <a:pt x="191992" y="31749"/>
                  </a:lnTo>
                  <a:lnTo>
                    <a:pt x="191992" y="27939"/>
                  </a:lnTo>
                  <a:lnTo>
                    <a:pt x="190998" y="21589"/>
                  </a:lnTo>
                  <a:lnTo>
                    <a:pt x="188144" y="13969"/>
                  </a:lnTo>
                  <a:lnTo>
                    <a:pt x="185883" y="11429"/>
                  </a:lnTo>
                  <a:close/>
                </a:path>
              </a:pathLst>
            </a:custGeom>
            <a:solidFill>
              <a:srgbClr val="99FFC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1" name="object 87">
              <a:extLst>
                <a:ext uri="{FF2B5EF4-FFF2-40B4-BE49-F238E27FC236}">
                  <a16:creationId xmlns:a16="http://schemas.microsoft.com/office/drawing/2014/main" id="{A7B6D61E-76F7-7E25-BB95-55FA66ED605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8970" y="6501488"/>
              <a:ext cx="314820" cy="278066"/>
            </a:xfrm>
            <a:prstGeom prst="rect">
              <a:avLst/>
            </a:prstGeom>
          </p:spPr>
        </p:pic>
        <p:sp>
          <p:nvSpPr>
            <p:cNvPr id="82" name="object 88">
              <a:extLst>
                <a:ext uri="{FF2B5EF4-FFF2-40B4-BE49-F238E27FC236}">
                  <a16:creationId xmlns:a16="http://schemas.microsoft.com/office/drawing/2014/main" id="{544FD074-77CD-B687-61C6-CF0D67407E46}"/>
                </a:ext>
              </a:extLst>
            </p:cNvPr>
            <p:cNvSpPr/>
            <p:nvPr/>
          </p:nvSpPr>
          <p:spPr>
            <a:xfrm>
              <a:off x="7548488" y="4305700"/>
              <a:ext cx="296545" cy="296545"/>
            </a:xfrm>
            <a:custGeom>
              <a:avLst/>
              <a:gdLst/>
              <a:ahLst/>
              <a:cxnLst/>
              <a:rect l="l" t="t" r="r" b="b"/>
              <a:pathLst>
                <a:path w="296545" h="296545">
                  <a:moveTo>
                    <a:pt x="70497" y="155079"/>
                  </a:moveTo>
                  <a:lnTo>
                    <a:pt x="43082" y="160628"/>
                  </a:lnTo>
                  <a:lnTo>
                    <a:pt x="20670" y="175750"/>
                  </a:lnTo>
                  <a:lnTo>
                    <a:pt x="5548" y="198161"/>
                  </a:lnTo>
                  <a:lnTo>
                    <a:pt x="0" y="225577"/>
                  </a:lnTo>
                  <a:lnTo>
                    <a:pt x="5548" y="252985"/>
                  </a:lnTo>
                  <a:lnTo>
                    <a:pt x="20670" y="275393"/>
                  </a:lnTo>
                  <a:lnTo>
                    <a:pt x="43082" y="290514"/>
                  </a:lnTo>
                  <a:lnTo>
                    <a:pt x="70497" y="296062"/>
                  </a:lnTo>
                  <a:lnTo>
                    <a:pt x="148043" y="296062"/>
                  </a:lnTo>
                  <a:lnTo>
                    <a:pt x="162160" y="293996"/>
                  </a:lnTo>
                  <a:lnTo>
                    <a:pt x="174682" y="288204"/>
                  </a:lnTo>
                  <a:lnTo>
                    <a:pt x="181914" y="281965"/>
                  </a:lnTo>
                  <a:lnTo>
                    <a:pt x="70497" y="281965"/>
                  </a:lnTo>
                  <a:lnTo>
                    <a:pt x="48569" y="277526"/>
                  </a:lnTo>
                  <a:lnTo>
                    <a:pt x="30638" y="265430"/>
                  </a:lnTo>
                  <a:lnTo>
                    <a:pt x="18537" y="247503"/>
                  </a:lnTo>
                  <a:lnTo>
                    <a:pt x="14096" y="225577"/>
                  </a:lnTo>
                  <a:lnTo>
                    <a:pt x="18537" y="203643"/>
                  </a:lnTo>
                  <a:lnTo>
                    <a:pt x="30638" y="185713"/>
                  </a:lnTo>
                  <a:lnTo>
                    <a:pt x="48569" y="173615"/>
                  </a:lnTo>
                  <a:lnTo>
                    <a:pt x="70497" y="169176"/>
                  </a:lnTo>
                  <a:lnTo>
                    <a:pt x="123741" y="169176"/>
                  </a:lnTo>
                  <a:lnTo>
                    <a:pt x="100333" y="160031"/>
                  </a:lnTo>
                  <a:lnTo>
                    <a:pt x="70497" y="155079"/>
                  </a:lnTo>
                  <a:close/>
                </a:path>
                <a:path w="296545" h="296545">
                  <a:moveTo>
                    <a:pt x="239674" y="267868"/>
                  </a:moveTo>
                  <a:lnTo>
                    <a:pt x="225577" y="267868"/>
                  </a:lnTo>
                  <a:lnTo>
                    <a:pt x="227796" y="278831"/>
                  </a:lnTo>
                  <a:lnTo>
                    <a:pt x="233845" y="287794"/>
                  </a:lnTo>
                  <a:lnTo>
                    <a:pt x="242808" y="293843"/>
                  </a:lnTo>
                  <a:lnTo>
                    <a:pt x="253771" y="296062"/>
                  </a:lnTo>
                  <a:lnTo>
                    <a:pt x="264742" y="293843"/>
                  </a:lnTo>
                  <a:lnTo>
                    <a:pt x="273708" y="287794"/>
                  </a:lnTo>
                  <a:lnTo>
                    <a:pt x="277643" y="281965"/>
                  </a:lnTo>
                  <a:lnTo>
                    <a:pt x="245998" y="281965"/>
                  </a:lnTo>
                  <a:lnTo>
                    <a:pt x="239674" y="275640"/>
                  </a:lnTo>
                  <a:lnTo>
                    <a:pt x="239674" y="267868"/>
                  </a:lnTo>
                  <a:close/>
                </a:path>
                <a:path w="296545" h="296545">
                  <a:moveTo>
                    <a:pt x="123741" y="169176"/>
                  </a:moveTo>
                  <a:lnTo>
                    <a:pt x="70497" y="169176"/>
                  </a:lnTo>
                  <a:lnTo>
                    <a:pt x="101917" y="175108"/>
                  </a:lnTo>
                  <a:lnTo>
                    <a:pt x="139155" y="191457"/>
                  </a:lnTo>
                  <a:lnTo>
                    <a:pt x="170261" y="216052"/>
                  </a:lnTo>
                  <a:lnTo>
                    <a:pt x="183286" y="246722"/>
                  </a:lnTo>
                  <a:lnTo>
                    <a:pt x="180579" y="260096"/>
                  </a:lnTo>
                  <a:lnTo>
                    <a:pt x="180512" y="260426"/>
                  </a:lnTo>
                  <a:lnTo>
                    <a:pt x="172951" y="271630"/>
                  </a:lnTo>
                  <a:lnTo>
                    <a:pt x="161598" y="279292"/>
                  </a:lnTo>
                  <a:lnTo>
                    <a:pt x="161248" y="279292"/>
                  </a:lnTo>
                  <a:lnTo>
                    <a:pt x="148043" y="281965"/>
                  </a:lnTo>
                  <a:lnTo>
                    <a:pt x="181914" y="281965"/>
                  </a:lnTo>
                  <a:lnTo>
                    <a:pt x="185012" y="279292"/>
                  </a:lnTo>
                  <a:lnTo>
                    <a:pt x="192557" y="267868"/>
                  </a:lnTo>
                  <a:lnTo>
                    <a:pt x="239674" y="267868"/>
                  </a:lnTo>
                  <a:lnTo>
                    <a:pt x="239674" y="266395"/>
                  </a:lnTo>
                  <a:lnTo>
                    <a:pt x="239865" y="265430"/>
                  </a:lnTo>
                  <a:lnTo>
                    <a:pt x="239979" y="264858"/>
                  </a:lnTo>
                  <a:lnTo>
                    <a:pt x="241325" y="261010"/>
                  </a:lnTo>
                  <a:lnTo>
                    <a:pt x="241199" y="260096"/>
                  </a:lnTo>
                  <a:lnTo>
                    <a:pt x="241112" y="259461"/>
                  </a:lnTo>
                  <a:lnTo>
                    <a:pt x="240995" y="258610"/>
                  </a:lnTo>
                  <a:lnTo>
                    <a:pt x="238366" y="254889"/>
                  </a:lnTo>
                  <a:lnTo>
                    <a:pt x="236207" y="253771"/>
                  </a:lnTo>
                  <a:lnTo>
                    <a:pt x="196824" y="253771"/>
                  </a:lnTo>
                  <a:lnTo>
                    <a:pt x="197093" y="251891"/>
                  </a:lnTo>
                  <a:lnTo>
                    <a:pt x="197154" y="251460"/>
                  </a:lnTo>
                  <a:lnTo>
                    <a:pt x="197383" y="249110"/>
                  </a:lnTo>
                  <a:lnTo>
                    <a:pt x="197383" y="244335"/>
                  </a:lnTo>
                  <a:lnTo>
                    <a:pt x="197236" y="242824"/>
                  </a:lnTo>
                  <a:lnTo>
                    <a:pt x="197154" y="241985"/>
                  </a:lnTo>
                  <a:lnTo>
                    <a:pt x="196824" y="239674"/>
                  </a:lnTo>
                  <a:lnTo>
                    <a:pt x="236207" y="239674"/>
                  </a:lnTo>
                  <a:lnTo>
                    <a:pt x="238353" y="238556"/>
                  </a:lnTo>
                  <a:lnTo>
                    <a:pt x="241007" y="234810"/>
                  </a:lnTo>
                  <a:lnTo>
                    <a:pt x="241117" y="233984"/>
                  </a:lnTo>
                  <a:lnTo>
                    <a:pt x="241202" y="233349"/>
                  </a:lnTo>
                  <a:lnTo>
                    <a:pt x="241325" y="232422"/>
                  </a:lnTo>
                  <a:lnTo>
                    <a:pt x="239966" y="228574"/>
                  </a:lnTo>
                  <a:lnTo>
                    <a:pt x="239674" y="227037"/>
                  </a:lnTo>
                  <a:lnTo>
                    <a:pt x="239674" y="225577"/>
                  </a:lnTo>
                  <a:lnTo>
                    <a:pt x="192798" y="225577"/>
                  </a:lnTo>
                  <a:lnTo>
                    <a:pt x="170235" y="196372"/>
                  </a:lnTo>
                  <a:lnTo>
                    <a:pt x="136496" y="174159"/>
                  </a:lnTo>
                  <a:lnTo>
                    <a:pt x="123741" y="169176"/>
                  </a:lnTo>
                  <a:close/>
                </a:path>
                <a:path w="296545" h="296545">
                  <a:moveTo>
                    <a:pt x="277640" y="211467"/>
                  </a:moveTo>
                  <a:lnTo>
                    <a:pt x="261556" y="211467"/>
                  </a:lnTo>
                  <a:lnTo>
                    <a:pt x="267881" y="217792"/>
                  </a:lnTo>
                  <a:lnTo>
                    <a:pt x="267881" y="233349"/>
                  </a:lnTo>
                  <a:lnTo>
                    <a:pt x="261556" y="239674"/>
                  </a:lnTo>
                  <a:lnTo>
                    <a:pt x="249885" y="239674"/>
                  </a:lnTo>
                  <a:lnTo>
                    <a:pt x="246722" y="242824"/>
                  </a:lnTo>
                  <a:lnTo>
                    <a:pt x="246722" y="250609"/>
                  </a:lnTo>
                  <a:lnTo>
                    <a:pt x="249885" y="253771"/>
                  </a:lnTo>
                  <a:lnTo>
                    <a:pt x="261556" y="253771"/>
                  </a:lnTo>
                  <a:lnTo>
                    <a:pt x="267881" y="260096"/>
                  </a:lnTo>
                  <a:lnTo>
                    <a:pt x="267881" y="275640"/>
                  </a:lnTo>
                  <a:lnTo>
                    <a:pt x="261556" y="281965"/>
                  </a:lnTo>
                  <a:lnTo>
                    <a:pt x="277643" y="281965"/>
                  </a:lnTo>
                  <a:lnTo>
                    <a:pt x="279758" y="278831"/>
                  </a:lnTo>
                  <a:lnTo>
                    <a:pt x="281978" y="267868"/>
                  </a:lnTo>
                  <a:lnTo>
                    <a:pt x="281978" y="259461"/>
                  </a:lnTo>
                  <a:lnTo>
                    <a:pt x="278269" y="251891"/>
                  </a:lnTo>
                  <a:lnTo>
                    <a:pt x="272402" y="246722"/>
                  </a:lnTo>
                  <a:lnTo>
                    <a:pt x="278269" y="241554"/>
                  </a:lnTo>
                  <a:lnTo>
                    <a:pt x="281978" y="233984"/>
                  </a:lnTo>
                  <a:lnTo>
                    <a:pt x="281978" y="225577"/>
                  </a:lnTo>
                  <a:lnTo>
                    <a:pt x="279758" y="214606"/>
                  </a:lnTo>
                  <a:lnTo>
                    <a:pt x="277640" y="211467"/>
                  </a:lnTo>
                  <a:close/>
                </a:path>
                <a:path w="296545" h="296545">
                  <a:moveTo>
                    <a:pt x="253771" y="197370"/>
                  </a:moveTo>
                  <a:lnTo>
                    <a:pt x="242808" y="199590"/>
                  </a:lnTo>
                  <a:lnTo>
                    <a:pt x="233845" y="205639"/>
                  </a:lnTo>
                  <a:lnTo>
                    <a:pt x="227796" y="214606"/>
                  </a:lnTo>
                  <a:lnTo>
                    <a:pt x="225577" y="225577"/>
                  </a:lnTo>
                  <a:lnTo>
                    <a:pt x="239674" y="225577"/>
                  </a:lnTo>
                  <a:lnTo>
                    <a:pt x="239674" y="217792"/>
                  </a:lnTo>
                  <a:lnTo>
                    <a:pt x="245998" y="211467"/>
                  </a:lnTo>
                  <a:lnTo>
                    <a:pt x="277640" y="211467"/>
                  </a:lnTo>
                  <a:lnTo>
                    <a:pt x="273708" y="205639"/>
                  </a:lnTo>
                  <a:lnTo>
                    <a:pt x="264742" y="199590"/>
                  </a:lnTo>
                  <a:lnTo>
                    <a:pt x="253771" y="197370"/>
                  </a:lnTo>
                  <a:close/>
                </a:path>
                <a:path w="296545" h="296545">
                  <a:moveTo>
                    <a:pt x="204431" y="0"/>
                  </a:moveTo>
                  <a:lnTo>
                    <a:pt x="84594" y="0"/>
                  </a:lnTo>
                  <a:lnTo>
                    <a:pt x="57179" y="5548"/>
                  </a:lnTo>
                  <a:lnTo>
                    <a:pt x="34767" y="20669"/>
                  </a:lnTo>
                  <a:lnTo>
                    <a:pt x="19645" y="43076"/>
                  </a:lnTo>
                  <a:lnTo>
                    <a:pt x="14096" y="70485"/>
                  </a:lnTo>
                  <a:lnTo>
                    <a:pt x="19645" y="97900"/>
                  </a:lnTo>
                  <a:lnTo>
                    <a:pt x="34767" y="120311"/>
                  </a:lnTo>
                  <a:lnTo>
                    <a:pt x="57179" y="135434"/>
                  </a:lnTo>
                  <a:lnTo>
                    <a:pt x="85121" y="141089"/>
                  </a:lnTo>
                  <a:lnTo>
                    <a:pt x="85713" y="141089"/>
                  </a:lnTo>
                  <a:lnTo>
                    <a:pt x="102175" y="142657"/>
                  </a:lnTo>
                  <a:lnTo>
                    <a:pt x="116598" y="147112"/>
                  </a:lnTo>
                  <a:lnTo>
                    <a:pt x="129021" y="153493"/>
                  </a:lnTo>
                  <a:lnTo>
                    <a:pt x="150819" y="167502"/>
                  </a:lnTo>
                  <a:lnTo>
                    <a:pt x="153468" y="169176"/>
                  </a:lnTo>
                  <a:lnTo>
                    <a:pt x="167320" y="176229"/>
                  </a:lnTo>
                  <a:lnTo>
                    <a:pt x="183980" y="181330"/>
                  </a:lnTo>
                  <a:lnTo>
                    <a:pt x="204431" y="183273"/>
                  </a:lnTo>
                  <a:lnTo>
                    <a:pt x="240069" y="176060"/>
                  </a:lnTo>
                  <a:lnTo>
                    <a:pt x="250272" y="169176"/>
                  </a:lnTo>
                  <a:lnTo>
                    <a:pt x="204431" y="169176"/>
                  </a:lnTo>
                  <a:lnTo>
                    <a:pt x="186851" y="167502"/>
                  </a:lnTo>
                  <a:lnTo>
                    <a:pt x="172512" y="163073"/>
                  </a:lnTo>
                  <a:lnTo>
                    <a:pt x="160004" y="156666"/>
                  </a:lnTo>
                  <a:lnTo>
                    <a:pt x="135767" y="141089"/>
                  </a:lnTo>
                  <a:lnTo>
                    <a:pt x="121705" y="133929"/>
                  </a:lnTo>
                  <a:lnTo>
                    <a:pt x="105046" y="128829"/>
                  </a:lnTo>
                  <a:lnTo>
                    <a:pt x="84594" y="126885"/>
                  </a:lnTo>
                  <a:lnTo>
                    <a:pt x="62668" y="122446"/>
                  </a:lnTo>
                  <a:lnTo>
                    <a:pt x="44742" y="110348"/>
                  </a:lnTo>
                  <a:lnTo>
                    <a:pt x="32645" y="92418"/>
                  </a:lnTo>
                  <a:lnTo>
                    <a:pt x="28206" y="70485"/>
                  </a:lnTo>
                  <a:lnTo>
                    <a:pt x="32645" y="48558"/>
                  </a:lnTo>
                  <a:lnTo>
                    <a:pt x="44742" y="30632"/>
                  </a:lnTo>
                  <a:lnTo>
                    <a:pt x="62668" y="18535"/>
                  </a:lnTo>
                  <a:lnTo>
                    <a:pt x="84594" y="14097"/>
                  </a:lnTo>
                  <a:lnTo>
                    <a:pt x="250271" y="14097"/>
                  </a:lnTo>
                  <a:lnTo>
                    <a:pt x="240069" y="7213"/>
                  </a:lnTo>
                  <a:lnTo>
                    <a:pt x="204431" y="0"/>
                  </a:lnTo>
                  <a:close/>
                </a:path>
                <a:path w="296545" h="296545">
                  <a:moveTo>
                    <a:pt x="250271" y="14097"/>
                  </a:moveTo>
                  <a:lnTo>
                    <a:pt x="204431" y="14097"/>
                  </a:lnTo>
                  <a:lnTo>
                    <a:pt x="234582" y="20200"/>
                  </a:lnTo>
                  <a:lnTo>
                    <a:pt x="259235" y="36834"/>
                  </a:lnTo>
                  <a:lnTo>
                    <a:pt x="275872" y="61486"/>
                  </a:lnTo>
                  <a:lnTo>
                    <a:pt x="281978" y="91643"/>
                  </a:lnTo>
                  <a:lnTo>
                    <a:pt x="275872" y="121792"/>
                  </a:lnTo>
                  <a:lnTo>
                    <a:pt x="259235" y="146440"/>
                  </a:lnTo>
                  <a:lnTo>
                    <a:pt x="234582" y="163073"/>
                  </a:lnTo>
                  <a:lnTo>
                    <a:pt x="204431" y="169176"/>
                  </a:lnTo>
                  <a:lnTo>
                    <a:pt x="250272" y="169176"/>
                  </a:lnTo>
                  <a:lnTo>
                    <a:pt x="269203" y="156403"/>
                  </a:lnTo>
                  <a:lnTo>
                    <a:pt x="288862" y="127273"/>
                  </a:lnTo>
                  <a:lnTo>
                    <a:pt x="296075" y="91643"/>
                  </a:lnTo>
                  <a:lnTo>
                    <a:pt x="288862" y="56005"/>
                  </a:lnTo>
                  <a:lnTo>
                    <a:pt x="269203" y="26871"/>
                  </a:lnTo>
                  <a:lnTo>
                    <a:pt x="250271" y="14097"/>
                  </a:lnTo>
                  <a:close/>
                </a:path>
                <a:path w="296545" h="296545">
                  <a:moveTo>
                    <a:pt x="204431" y="28194"/>
                  </a:moveTo>
                  <a:lnTo>
                    <a:pt x="84594" y="28194"/>
                  </a:lnTo>
                  <a:lnTo>
                    <a:pt x="68144" y="31522"/>
                  </a:lnTo>
                  <a:lnTo>
                    <a:pt x="54700" y="40595"/>
                  </a:lnTo>
                  <a:lnTo>
                    <a:pt x="45630" y="54040"/>
                  </a:lnTo>
                  <a:lnTo>
                    <a:pt x="42303" y="70485"/>
                  </a:lnTo>
                  <a:lnTo>
                    <a:pt x="45630" y="86937"/>
                  </a:lnTo>
                  <a:lnTo>
                    <a:pt x="84594" y="112788"/>
                  </a:lnTo>
                  <a:lnTo>
                    <a:pt x="107942" y="115019"/>
                  </a:lnTo>
                  <a:lnTo>
                    <a:pt x="126879" y="120796"/>
                  </a:lnTo>
                  <a:lnTo>
                    <a:pt x="142720" y="128829"/>
                  </a:lnTo>
                  <a:lnTo>
                    <a:pt x="166932" y="144380"/>
                  </a:lnTo>
                  <a:lnTo>
                    <a:pt x="177927" y="150086"/>
                  </a:lnTo>
                  <a:lnTo>
                    <a:pt x="178083" y="150086"/>
                  </a:lnTo>
                  <a:lnTo>
                    <a:pt x="189782" y="153711"/>
                  </a:lnTo>
                  <a:lnTo>
                    <a:pt x="204431" y="155079"/>
                  </a:lnTo>
                  <a:lnTo>
                    <a:pt x="229101" y="150086"/>
                  </a:lnTo>
                  <a:lnTo>
                    <a:pt x="242436" y="141089"/>
                  </a:lnTo>
                  <a:lnTo>
                    <a:pt x="204867" y="141089"/>
                  </a:lnTo>
                  <a:lnTo>
                    <a:pt x="186408" y="136576"/>
                  </a:lnTo>
                  <a:lnTo>
                    <a:pt x="172427" y="124856"/>
                  </a:lnTo>
                  <a:lnTo>
                    <a:pt x="166836" y="116611"/>
                  </a:lnTo>
                  <a:lnTo>
                    <a:pt x="149745" y="116611"/>
                  </a:lnTo>
                  <a:lnTo>
                    <a:pt x="137013" y="109852"/>
                  </a:lnTo>
                  <a:lnTo>
                    <a:pt x="122232" y="104132"/>
                  </a:lnTo>
                  <a:lnTo>
                    <a:pt x="104920" y="100171"/>
                  </a:lnTo>
                  <a:lnTo>
                    <a:pt x="84594" y="98691"/>
                  </a:lnTo>
                  <a:lnTo>
                    <a:pt x="73631" y="96472"/>
                  </a:lnTo>
                  <a:lnTo>
                    <a:pt x="64668" y="90422"/>
                  </a:lnTo>
                  <a:lnTo>
                    <a:pt x="58620" y="81455"/>
                  </a:lnTo>
                  <a:lnTo>
                    <a:pt x="56400" y="70485"/>
                  </a:lnTo>
                  <a:lnTo>
                    <a:pt x="58620" y="59521"/>
                  </a:lnTo>
                  <a:lnTo>
                    <a:pt x="64668" y="50558"/>
                  </a:lnTo>
                  <a:lnTo>
                    <a:pt x="73631" y="44510"/>
                  </a:lnTo>
                  <a:lnTo>
                    <a:pt x="84594" y="42291"/>
                  </a:lnTo>
                  <a:lnTo>
                    <a:pt x="242597" y="42291"/>
                  </a:lnTo>
                  <a:lnTo>
                    <a:pt x="229106" y="33187"/>
                  </a:lnTo>
                  <a:lnTo>
                    <a:pt x="204431" y="28194"/>
                  </a:lnTo>
                  <a:close/>
                </a:path>
                <a:path w="296545" h="296545">
                  <a:moveTo>
                    <a:pt x="242597" y="42291"/>
                  </a:moveTo>
                  <a:lnTo>
                    <a:pt x="204431" y="42291"/>
                  </a:lnTo>
                  <a:lnTo>
                    <a:pt x="223622" y="46175"/>
                  </a:lnTo>
                  <a:lnTo>
                    <a:pt x="239307" y="56761"/>
                  </a:lnTo>
                  <a:lnTo>
                    <a:pt x="249889" y="72450"/>
                  </a:lnTo>
                  <a:lnTo>
                    <a:pt x="253771" y="91643"/>
                  </a:lnTo>
                  <a:lnTo>
                    <a:pt x="250163" y="109474"/>
                  </a:lnTo>
                  <a:lnTo>
                    <a:pt x="250087" y="109852"/>
                  </a:lnTo>
                  <a:lnTo>
                    <a:pt x="203905" y="141089"/>
                  </a:lnTo>
                  <a:lnTo>
                    <a:pt x="242436" y="141089"/>
                  </a:lnTo>
                  <a:lnTo>
                    <a:pt x="249125" y="136576"/>
                  </a:lnTo>
                  <a:lnTo>
                    <a:pt x="249976" y="135434"/>
                  </a:lnTo>
                  <a:lnTo>
                    <a:pt x="262885" y="116310"/>
                  </a:lnTo>
                  <a:lnTo>
                    <a:pt x="267881" y="91643"/>
                  </a:lnTo>
                  <a:lnTo>
                    <a:pt x="262887" y="66968"/>
                  </a:lnTo>
                  <a:lnTo>
                    <a:pt x="249277" y="46797"/>
                  </a:lnTo>
                  <a:lnTo>
                    <a:pt x="242597" y="42291"/>
                  </a:lnTo>
                  <a:close/>
                </a:path>
                <a:path w="296545" h="296545">
                  <a:moveTo>
                    <a:pt x="120472" y="42291"/>
                  </a:moveTo>
                  <a:lnTo>
                    <a:pt x="84594" y="42291"/>
                  </a:lnTo>
                  <a:lnTo>
                    <a:pt x="103029" y="46797"/>
                  </a:lnTo>
                  <a:lnTo>
                    <a:pt x="102738" y="46797"/>
                  </a:lnTo>
                  <a:lnTo>
                    <a:pt x="116598" y="58416"/>
                  </a:lnTo>
                  <a:lnTo>
                    <a:pt x="127978" y="75198"/>
                  </a:lnTo>
                  <a:lnTo>
                    <a:pt x="138201" y="94792"/>
                  </a:lnTo>
                  <a:lnTo>
                    <a:pt x="145580" y="109474"/>
                  </a:lnTo>
                  <a:lnTo>
                    <a:pt x="149745" y="116611"/>
                  </a:lnTo>
                  <a:lnTo>
                    <a:pt x="166836" y="116611"/>
                  </a:lnTo>
                  <a:lnTo>
                    <a:pt x="161047" y="108075"/>
                  </a:lnTo>
                  <a:lnTo>
                    <a:pt x="150825" y="88480"/>
                  </a:lnTo>
                  <a:lnTo>
                    <a:pt x="144451" y="75979"/>
                  </a:lnTo>
                  <a:lnTo>
                    <a:pt x="137491" y="63676"/>
                  </a:lnTo>
                  <a:lnTo>
                    <a:pt x="129610" y="52228"/>
                  </a:lnTo>
                  <a:lnTo>
                    <a:pt x="120472" y="42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3" name="object 89">
              <a:extLst>
                <a:ext uri="{FF2B5EF4-FFF2-40B4-BE49-F238E27FC236}">
                  <a16:creationId xmlns:a16="http://schemas.microsoft.com/office/drawing/2014/main" id="{4AC14899-D21F-3283-7C16-FF95F2370A8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0712" y="6375465"/>
              <a:ext cx="310794" cy="405386"/>
            </a:xfrm>
            <a:prstGeom prst="rect">
              <a:avLst/>
            </a:prstGeom>
          </p:spPr>
        </p:pic>
        <p:sp>
          <p:nvSpPr>
            <p:cNvPr id="84" name="object 90">
              <a:extLst>
                <a:ext uri="{FF2B5EF4-FFF2-40B4-BE49-F238E27FC236}">
                  <a16:creationId xmlns:a16="http://schemas.microsoft.com/office/drawing/2014/main" id="{FB1FB779-6C30-53BD-CBC4-7D9EBB18A978}"/>
                </a:ext>
              </a:extLst>
            </p:cNvPr>
            <p:cNvSpPr/>
            <p:nvPr/>
          </p:nvSpPr>
          <p:spPr>
            <a:xfrm>
              <a:off x="906348" y="5102656"/>
              <a:ext cx="2387600" cy="1974214"/>
            </a:xfrm>
            <a:custGeom>
              <a:avLst/>
              <a:gdLst/>
              <a:ahLst/>
              <a:cxnLst/>
              <a:rect l="l" t="t" r="r" b="b"/>
              <a:pathLst>
                <a:path w="2387600" h="1974215">
                  <a:moveTo>
                    <a:pt x="0" y="1974164"/>
                  </a:moveTo>
                  <a:lnTo>
                    <a:pt x="2387295" y="1974164"/>
                  </a:lnTo>
                  <a:lnTo>
                    <a:pt x="2387295" y="1122870"/>
                  </a:lnTo>
                  <a:lnTo>
                    <a:pt x="0" y="1122870"/>
                  </a:lnTo>
                  <a:lnTo>
                    <a:pt x="0" y="1974164"/>
                  </a:lnTo>
                  <a:close/>
                </a:path>
                <a:path w="2387600" h="1974215">
                  <a:moveTo>
                    <a:pt x="0" y="851293"/>
                  </a:moveTo>
                  <a:lnTo>
                    <a:pt x="2387295" y="851293"/>
                  </a:lnTo>
                  <a:lnTo>
                    <a:pt x="2387295" y="0"/>
                  </a:lnTo>
                  <a:lnTo>
                    <a:pt x="0" y="0"/>
                  </a:lnTo>
                  <a:lnTo>
                    <a:pt x="0" y="851293"/>
                  </a:lnTo>
                  <a:close/>
                </a:path>
              </a:pathLst>
            </a:custGeom>
            <a:ln w="12700">
              <a:solidFill>
                <a:srgbClr val="99FFC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5" name="object 91">
              <a:extLst>
                <a:ext uri="{FF2B5EF4-FFF2-40B4-BE49-F238E27FC236}">
                  <a16:creationId xmlns:a16="http://schemas.microsoft.com/office/drawing/2014/main" id="{270FF10B-16D9-1064-6F53-328A861F35C6}"/>
                </a:ext>
              </a:extLst>
            </p:cNvPr>
            <p:cNvSpPr/>
            <p:nvPr/>
          </p:nvSpPr>
          <p:spPr>
            <a:xfrm>
              <a:off x="2985833" y="6592157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5" h="593090">
                  <a:moveTo>
                    <a:pt x="308025" y="0"/>
                  </a:moveTo>
                  <a:lnTo>
                    <a:pt x="0" y="420598"/>
                  </a:lnTo>
                  <a:lnTo>
                    <a:pt x="127304" y="420598"/>
                  </a:lnTo>
                  <a:lnTo>
                    <a:pt x="127304" y="592670"/>
                  </a:lnTo>
                  <a:lnTo>
                    <a:pt x="460832" y="592670"/>
                  </a:lnTo>
                  <a:lnTo>
                    <a:pt x="460832" y="420598"/>
                  </a:lnTo>
                  <a:lnTo>
                    <a:pt x="616051" y="420598"/>
                  </a:lnTo>
                  <a:lnTo>
                    <a:pt x="608647" y="410502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6" name="object 92">
              <a:extLst>
                <a:ext uri="{FF2B5EF4-FFF2-40B4-BE49-F238E27FC236}">
                  <a16:creationId xmlns:a16="http://schemas.microsoft.com/office/drawing/2014/main" id="{6EB4BF4F-13D4-D2EF-4660-B6F6457C10C0}"/>
                </a:ext>
              </a:extLst>
            </p:cNvPr>
            <p:cNvSpPr/>
            <p:nvPr/>
          </p:nvSpPr>
          <p:spPr>
            <a:xfrm>
              <a:off x="2985833" y="6592157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5" h="593090">
                  <a:moveTo>
                    <a:pt x="608647" y="410502"/>
                  </a:moveTo>
                  <a:lnTo>
                    <a:pt x="313143" y="6997"/>
                  </a:lnTo>
                  <a:lnTo>
                    <a:pt x="308025" y="0"/>
                  </a:lnTo>
                  <a:lnTo>
                    <a:pt x="302895" y="6997"/>
                  </a:lnTo>
                  <a:lnTo>
                    <a:pt x="7404" y="410502"/>
                  </a:lnTo>
                  <a:lnTo>
                    <a:pt x="0" y="420598"/>
                  </a:lnTo>
                  <a:lnTo>
                    <a:pt x="12522" y="420598"/>
                  </a:lnTo>
                  <a:lnTo>
                    <a:pt x="127304" y="420598"/>
                  </a:lnTo>
                  <a:lnTo>
                    <a:pt x="127304" y="586320"/>
                  </a:lnTo>
                  <a:lnTo>
                    <a:pt x="127304" y="592670"/>
                  </a:lnTo>
                  <a:lnTo>
                    <a:pt x="133654" y="592670"/>
                  </a:lnTo>
                  <a:lnTo>
                    <a:pt x="454482" y="592670"/>
                  </a:lnTo>
                  <a:lnTo>
                    <a:pt x="460832" y="592670"/>
                  </a:lnTo>
                  <a:lnTo>
                    <a:pt x="460832" y="586320"/>
                  </a:lnTo>
                  <a:lnTo>
                    <a:pt x="460832" y="420598"/>
                  </a:lnTo>
                  <a:lnTo>
                    <a:pt x="603529" y="420598"/>
                  </a:lnTo>
                  <a:lnTo>
                    <a:pt x="616051" y="420598"/>
                  </a:lnTo>
                  <a:lnTo>
                    <a:pt x="608647" y="410502"/>
                  </a:lnTo>
                  <a:close/>
                </a:path>
              </a:pathLst>
            </a:custGeom>
            <a:ln w="12700">
              <a:solidFill>
                <a:srgbClr val="99FFC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object 93">
              <a:extLst>
                <a:ext uri="{FF2B5EF4-FFF2-40B4-BE49-F238E27FC236}">
                  <a16:creationId xmlns:a16="http://schemas.microsoft.com/office/drawing/2014/main" id="{96D540D0-100A-FF94-474A-4715FA5E22EB}"/>
                </a:ext>
              </a:extLst>
            </p:cNvPr>
            <p:cNvSpPr txBox="1"/>
            <p:nvPr/>
          </p:nvSpPr>
          <p:spPr>
            <a:xfrm>
              <a:off x="3088990" y="6822444"/>
              <a:ext cx="410208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+10%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88" name="object 95">
              <a:extLst>
                <a:ext uri="{FF2B5EF4-FFF2-40B4-BE49-F238E27FC236}">
                  <a16:creationId xmlns:a16="http://schemas.microsoft.com/office/drawing/2014/main" id="{2FDB4A53-DFA6-0300-2AE3-01C064C071F9}"/>
                </a:ext>
              </a:extLst>
            </p:cNvPr>
            <p:cNvSpPr/>
            <p:nvPr/>
          </p:nvSpPr>
          <p:spPr>
            <a:xfrm>
              <a:off x="2985833" y="5469282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5" h="593089">
                  <a:moveTo>
                    <a:pt x="308025" y="0"/>
                  </a:moveTo>
                  <a:lnTo>
                    <a:pt x="0" y="420598"/>
                  </a:lnTo>
                  <a:lnTo>
                    <a:pt x="127304" y="420598"/>
                  </a:lnTo>
                  <a:lnTo>
                    <a:pt x="127304" y="592670"/>
                  </a:lnTo>
                  <a:lnTo>
                    <a:pt x="460832" y="592670"/>
                  </a:lnTo>
                  <a:lnTo>
                    <a:pt x="460832" y="420598"/>
                  </a:lnTo>
                  <a:lnTo>
                    <a:pt x="616051" y="420598"/>
                  </a:lnTo>
                  <a:lnTo>
                    <a:pt x="608647" y="410502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object 96">
              <a:extLst>
                <a:ext uri="{FF2B5EF4-FFF2-40B4-BE49-F238E27FC236}">
                  <a16:creationId xmlns:a16="http://schemas.microsoft.com/office/drawing/2014/main" id="{C63C5C04-EEA2-0041-F002-757F1845946C}"/>
                </a:ext>
              </a:extLst>
            </p:cNvPr>
            <p:cNvSpPr/>
            <p:nvPr/>
          </p:nvSpPr>
          <p:spPr>
            <a:xfrm>
              <a:off x="2985833" y="5469282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5" h="593089">
                  <a:moveTo>
                    <a:pt x="608647" y="410502"/>
                  </a:moveTo>
                  <a:lnTo>
                    <a:pt x="313143" y="6997"/>
                  </a:lnTo>
                  <a:lnTo>
                    <a:pt x="308025" y="0"/>
                  </a:lnTo>
                  <a:lnTo>
                    <a:pt x="302895" y="6997"/>
                  </a:lnTo>
                  <a:lnTo>
                    <a:pt x="7404" y="410502"/>
                  </a:lnTo>
                  <a:lnTo>
                    <a:pt x="0" y="420598"/>
                  </a:lnTo>
                  <a:lnTo>
                    <a:pt x="12522" y="420598"/>
                  </a:lnTo>
                  <a:lnTo>
                    <a:pt x="127304" y="420598"/>
                  </a:lnTo>
                  <a:lnTo>
                    <a:pt x="127304" y="586320"/>
                  </a:lnTo>
                  <a:lnTo>
                    <a:pt x="127304" y="592670"/>
                  </a:lnTo>
                  <a:lnTo>
                    <a:pt x="133654" y="592670"/>
                  </a:lnTo>
                  <a:lnTo>
                    <a:pt x="454482" y="592670"/>
                  </a:lnTo>
                  <a:lnTo>
                    <a:pt x="460832" y="592670"/>
                  </a:lnTo>
                  <a:lnTo>
                    <a:pt x="460832" y="586320"/>
                  </a:lnTo>
                  <a:lnTo>
                    <a:pt x="460832" y="420598"/>
                  </a:lnTo>
                  <a:lnTo>
                    <a:pt x="603529" y="420598"/>
                  </a:lnTo>
                  <a:lnTo>
                    <a:pt x="616051" y="420598"/>
                  </a:lnTo>
                  <a:lnTo>
                    <a:pt x="608647" y="410502"/>
                  </a:lnTo>
                  <a:close/>
                </a:path>
              </a:pathLst>
            </a:custGeom>
            <a:ln w="12700">
              <a:solidFill>
                <a:srgbClr val="99FFC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object 97">
              <a:extLst>
                <a:ext uri="{FF2B5EF4-FFF2-40B4-BE49-F238E27FC236}">
                  <a16:creationId xmlns:a16="http://schemas.microsoft.com/office/drawing/2014/main" id="{08E544D4-3BB9-C64A-3F5B-ABDC6A124E43}"/>
                </a:ext>
              </a:extLst>
            </p:cNvPr>
            <p:cNvSpPr txBox="1"/>
            <p:nvPr/>
          </p:nvSpPr>
          <p:spPr>
            <a:xfrm>
              <a:off x="3114864" y="5703299"/>
              <a:ext cx="33782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+6%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91" name="object 98">
              <a:extLst>
                <a:ext uri="{FF2B5EF4-FFF2-40B4-BE49-F238E27FC236}">
                  <a16:creationId xmlns:a16="http://schemas.microsoft.com/office/drawing/2014/main" id="{5870056A-DF4A-C109-D146-E94F7C0E0612}"/>
                </a:ext>
              </a:extLst>
            </p:cNvPr>
            <p:cNvSpPr txBox="1"/>
            <p:nvPr/>
          </p:nvSpPr>
          <p:spPr>
            <a:xfrm>
              <a:off x="1477699" y="6347347"/>
              <a:ext cx="1688464" cy="3302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International</a:t>
              </a:r>
              <a:r>
                <a:rPr kumimoji="0" sz="900" b="0" i="0" u="none" strike="noStrike" kern="1200" cap="none" spc="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Education,</a:t>
              </a:r>
              <a:r>
                <a:rPr kumimoji="0" sz="900" b="0" i="0" u="none" strike="noStrike" kern="1200" cap="none" spc="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Ed Tech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&amp;</a:t>
              </a:r>
              <a:r>
                <a:rPr kumimoji="0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Professional</a:t>
              </a:r>
              <a:r>
                <a:rPr kumimoji="0" sz="900" b="0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Services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</p:txBody>
        </p:sp>
        <p:sp>
          <p:nvSpPr>
            <p:cNvPr id="92" name="object 99">
              <a:extLst>
                <a:ext uri="{FF2B5EF4-FFF2-40B4-BE49-F238E27FC236}">
                  <a16:creationId xmlns:a16="http://schemas.microsoft.com/office/drawing/2014/main" id="{6E072085-B17B-5D2F-DB41-16A370571B3D}"/>
                </a:ext>
              </a:extLst>
            </p:cNvPr>
            <p:cNvSpPr txBox="1"/>
            <p:nvPr/>
          </p:nvSpPr>
          <p:spPr>
            <a:xfrm>
              <a:off x="1477699" y="6626747"/>
              <a:ext cx="1261110" cy="35752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99FFCC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€1.45bn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93" name="object 100">
              <a:extLst>
                <a:ext uri="{FF2B5EF4-FFF2-40B4-BE49-F238E27FC236}">
                  <a16:creationId xmlns:a16="http://schemas.microsoft.com/office/drawing/2014/main" id="{7D00A93D-20C2-6992-C175-F31192E35A1E}"/>
                </a:ext>
              </a:extLst>
            </p:cNvPr>
            <p:cNvSpPr txBox="1"/>
            <p:nvPr/>
          </p:nvSpPr>
          <p:spPr>
            <a:xfrm>
              <a:off x="1477699" y="5300674"/>
              <a:ext cx="1521460" cy="5502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Retail;</a:t>
              </a:r>
              <a:r>
                <a:rPr kumimoji="0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Consumer</a:t>
              </a:r>
              <a:r>
                <a:rPr kumimoji="0" sz="900" b="0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&amp;</a:t>
              </a:r>
              <a:r>
                <a:rPr kumimoji="0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Online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27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99FFCC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€1.54bn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pic>
          <p:nvPicPr>
            <p:cNvPr id="94" name="object 102">
              <a:extLst>
                <a:ext uri="{FF2B5EF4-FFF2-40B4-BE49-F238E27FC236}">
                  <a16:creationId xmlns:a16="http://schemas.microsoft.com/office/drawing/2014/main" id="{4EE48F85-4617-8B56-0260-6E750AFD098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6916" y="5369925"/>
              <a:ext cx="340133" cy="319199"/>
            </a:xfrm>
            <a:prstGeom prst="rect">
              <a:avLst/>
            </a:prstGeom>
          </p:spPr>
        </p:pic>
        <p:sp>
          <p:nvSpPr>
            <p:cNvPr id="95" name="object 103">
              <a:extLst>
                <a:ext uri="{FF2B5EF4-FFF2-40B4-BE49-F238E27FC236}">
                  <a16:creationId xmlns:a16="http://schemas.microsoft.com/office/drawing/2014/main" id="{DE1DC8D4-D746-C714-B50E-1EE0BC179F29}"/>
                </a:ext>
              </a:extLst>
            </p:cNvPr>
            <p:cNvSpPr/>
            <p:nvPr/>
          </p:nvSpPr>
          <p:spPr>
            <a:xfrm>
              <a:off x="7398588" y="2964903"/>
              <a:ext cx="2756535" cy="779780"/>
            </a:xfrm>
            <a:custGeom>
              <a:avLst/>
              <a:gdLst/>
              <a:ahLst/>
              <a:cxnLst/>
              <a:rect l="l" t="t" r="r" b="b"/>
              <a:pathLst>
                <a:path w="2756534" h="779779">
                  <a:moveTo>
                    <a:pt x="0" y="779297"/>
                  </a:moveTo>
                  <a:lnTo>
                    <a:pt x="2756484" y="779297"/>
                  </a:lnTo>
                  <a:lnTo>
                    <a:pt x="2756484" y="0"/>
                  </a:lnTo>
                  <a:lnTo>
                    <a:pt x="0" y="0"/>
                  </a:lnTo>
                  <a:lnTo>
                    <a:pt x="0" y="779297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object 104">
              <a:extLst>
                <a:ext uri="{FF2B5EF4-FFF2-40B4-BE49-F238E27FC236}">
                  <a16:creationId xmlns:a16="http://schemas.microsoft.com/office/drawing/2014/main" id="{6FFFE201-9CEB-9B27-9842-420AFF70029C}"/>
                </a:ext>
              </a:extLst>
            </p:cNvPr>
            <p:cNvSpPr txBox="1"/>
            <p:nvPr/>
          </p:nvSpPr>
          <p:spPr>
            <a:xfrm>
              <a:off x="7979120" y="3131534"/>
              <a:ext cx="1435735" cy="5720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Dairy:</a:t>
              </a:r>
              <a:r>
                <a:rPr kumimoji="0" sz="900" b="0" i="0" u="none" strike="noStrike" kern="120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Drinks</a:t>
              </a:r>
              <a:r>
                <a:rPr kumimoji="0" sz="900" b="0" i="0" u="none" strike="noStrike" kern="120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&amp;</a:t>
              </a:r>
              <a:r>
                <a:rPr kumimoji="0" sz="900" b="0" i="0" u="none" strike="noStrike" kern="120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Food</a:t>
              </a:r>
              <a:r>
                <a:rPr kumimoji="0" sz="900" b="0" i="0" u="none" strike="noStrike" kern="120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 </a:t>
              </a:r>
              <a:r>
                <a:rPr kumimoji="0" sz="900" b="0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 Pro"/>
                  <a:ea typeface="+mn-ea"/>
                  <a:cs typeface="Mabry Pro"/>
                </a:rPr>
                <a:t>FDI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/>
                <a:ea typeface="+mn-ea"/>
                <a:cs typeface="Mabry Pr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27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€9.12bn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97" name="object 106">
              <a:extLst>
                <a:ext uri="{FF2B5EF4-FFF2-40B4-BE49-F238E27FC236}">
                  <a16:creationId xmlns:a16="http://schemas.microsoft.com/office/drawing/2014/main" id="{DD35CF4F-64AB-C047-A5C4-942CF5C9BDF4}"/>
                </a:ext>
              </a:extLst>
            </p:cNvPr>
            <p:cNvSpPr/>
            <p:nvPr/>
          </p:nvSpPr>
          <p:spPr>
            <a:xfrm>
              <a:off x="9844213" y="3274781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308025" y="0"/>
                  </a:moveTo>
                  <a:lnTo>
                    <a:pt x="0" y="420598"/>
                  </a:lnTo>
                  <a:lnTo>
                    <a:pt x="127304" y="420598"/>
                  </a:lnTo>
                  <a:lnTo>
                    <a:pt x="127304" y="592670"/>
                  </a:lnTo>
                  <a:lnTo>
                    <a:pt x="460832" y="592670"/>
                  </a:lnTo>
                  <a:lnTo>
                    <a:pt x="460832" y="420598"/>
                  </a:lnTo>
                  <a:lnTo>
                    <a:pt x="616051" y="420598"/>
                  </a:lnTo>
                  <a:lnTo>
                    <a:pt x="608647" y="410502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00857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8" name="object 107">
              <a:extLst>
                <a:ext uri="{FF2B5EF4-FFF2-40B4-BE49-F238E27FC236}">
                  <a16:creationId xmlns:a16="http://schemas.microsoft.com/office/drawing/2014/main" id="{71DD2720-3F55-3E71-79A5-ED6DB9D96516}"/>
                </a:ext>
              </a:extLst>
            </p:cNvPr>
            <p:cNvSpPr/>
            <p:nvPr/>
          </p:nvSpPr>
          <p:spPr>
            <a:xfrm>
              <a:off x="9844213" y="3274781"/>
              <a:ext cx="616585" cy="593090"/>
            </a:xfrm>
            <a:custGeom>
              <a:avLst/>
              <a:gdLst/>
              <a:ahLst/>
              <a:cxnLst/>
              <a:rect l="l" t="t" r="r" b="b"/>
              <a:pathLst>
                <a:path w="616584" h="593089">
                  <a:moveTo>
                    <a:pt x="608647" y="410502"/>
                  </a:moveTo>
                  <a:lnTo>
                    <a:pt x="313143" y="6997"/>
                  </a:lnTo>
                  <a:lnTo>
                    <a:pt x="308025" y="0"/>
                  </a:lnTo>
                  <a:lnTo>
                    <a:pt x="302894" y="6997"/>
                  </a:lnTo>
                  <a:lnTo>
                    <a:pt x="7404" y="410502"/>
                  </a:lnTo>
                  <a:lnTo>
                    <a:pt x="0" y="420598"/>
                  </a:lnTo>
                  <a:lnTo>
                    <a:pt x="12522" y="420598"/>
                  </a:lnTo>
                  <a:lnTo>
                    <a:pt x="127304" y="420598"/>
                  </a:lnTo>
                  <a:lnTo>
                    <a:pt x="127304" y="586320"/>
                  </a:lnTo>
                  <a:lnTo>
                    <a:pt x="127304" y="592670"/>
                  </a:lnTo>
                  <a:lnTo>
                    <a:pt x="133654" y="592670"/>
                  </a:lnTo>
                  <a:lnTo>
                    <a:pt x="454482" y="592670"/>
                  </a:lnTo>
                  <a:lnTo>
                    <a:pt x="460832" y="592670"/>
                  </a:lnTo>
                  <a:lnTo>
                    <a:pt x="460832" y="586320"/>
                  </a:lnTo>
                  <a:lnTo>
                    <a:pt x="460832" y="420598"/>
                  </a:lnTo>
                  <a:lnTo>
                    <a:pt x="603529" y="420598"/>
                  </a:lnTo>
                  <a:lnTo>
                    <a:pt x="616051" y="420598"/>
                  </a:lnTo>
                  <a:lnTo>
                    <a:pt x="608647" y="41050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object 108">
              <a:extLst>
                <a:ext uri="{FF2B5EF4-FFF2-40B4-BE49-F238E27FC236}">
                  <a16:creationId xmlns:a16="http://schemas.microsoft.com/office/drawing/2014/main" id="{4535C7FE-A81A-2067-E0A9-4F91B65C2DE7}"/>
                </a:ext>
              </a:extLst>
            </p:cNvPr>
            <p:cNvSpPr txBox="1"/>
            <p:nvPr/>
          </p:nvSpPr>
          <p:spPr>
            <a:xfrm>
              <a:off x="9974650" y="3499379"/>
              <a:ext cx="33020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bryPro-Black"/>
                  <a:ea typeface="+mn-ea"/>
                  <a:cs typeface="MabryPro-Black"/>
                </a:rPr>
                <a:t>+8%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Black"/>
                <a:ea typeface="+mn-ea"/>
                <a:cs typeface="MabryPro-Black"/>
              </a:endParaRPr>
            </a:p>
          </p:txBody>
        </p:sp>
        <p:sp>
          <p:nvSpPr>
            <p:cNvPr id="100" name="object 110">
              <a:extLst>
                <a:ext uri="{FF2B5EF4-FFF2-40B4-BE49-F238E27FC236}">
                  <a16:creationId xmlns:a16="http://schemas.microsoft.com/office/drawing/2014/main" id="{3FD044D8-B4C0-8327-CCAD-8BF026EF0248}"/>
                </a:ext>
              </a:extLst>
            </p:cNvPr>
            <p:cNvSpPr/>
            <p:nvPr/>
          </p:nvSpPr>
          <p:spPr>
            <a:xfrm>
              <a:off x="7550355" y="3264036"/>
              <a:ext cx="329565" cy="287020"/>
            </a:xfrm>
            <a:custGeom>
              <a:avLst/>
              <a:gdLst/>
              <a:ahLst/>
              <a:cxnLst/>
              <a:rect l="l" t="t" r="r" b="b"/>
              <a:pathLst>
                <a:path w="329565" h="287020">
                  <a:moveTo>
                    <a:pt x="236905" y="205905"/>
                  </a:moveTo>
                  <a:lnTo>
                    <a:pt x="3098" y="205905"/>
                  </a:lnTo>
                  <a:lnTo>
                    <a:pt x="0" y="209003"/>
                  </a:lnTo>
                  <a:lnTo>
                    <a:pt x="0" y="222796"/>
                  </a:lnTo>
                  <a:lnTo>
                    <a:pt x="841" y="229742"/>
                  </a:lnTo>
                  <a:lnTo>
                    <a:pt x="930" y="230478"/>
                  </a:lnTo>
                  <a:lnTo>
                    <a:pt x="3568" y="237485"/>
                  </a:lnTo>
                  <a:lnTo>
                    <a:pt x="7683" y="243618"/>
                  </a:lnTo>
                  <a:lnTo>
                    <a:pt x="13042" y="248678"/>
                  </a:lnTo>
                  <a:lnTo>
                    <a:pt x="12953" y="249681"/>
                  </a:lnTo>
                  <a:lnTo>
                    <a:pt x="41073" y="284627"/>
                  </a:lnTo>
                  <a:lnTo>
                    <a:pt x="54381" y="286854"/>
                  </a:lnTo>
                  <a:lnTo>
                    <a:pt x="185623" y="286854"/>
                  </a:lnTo>
                  <a:lnTo>
                    <a:pt x="198930" y="284627"/>
                  </a:lnTo>
                  <a:lnTo>
                    <a:pt x="210540" y="278387"/>
                  </a:lnTo>
                  <a:lnTo>
                    <a:pt x="215624" y="272999"/>
                  </a:lnTo>
                  <a:lnTo>
                    <a:pt x="54381" y="272999"/>
                  </a:lnTo>
                  <a:lnTo>
                    <a:pt x="46145" y="271717"/>
                  </a:lnTo>
                  <a:lnTo>
                    <a:pt x="38852" y="268106"/>
                  </a:lnTo>
                  <a:lnTo>
                    <a:pt x="32964" y="262519"/>
                  </a:lnTo>
                  <a:lnTo>
                    <a:pt x="28943" y="255308"/>
                  </a:lnTo>
                  <a:lnTo>
                    <a:pt x="326301" y="255308"/>
                  </a:lnTo>
                  <a:lnTo>
                    <a:pt x="329412" y="252196"/>
                  </a:lnTo>
                  <a:lnTo>
                    <a:pt x="329412" y="241452"/>
                  </a:lnTo>
                  <a:lnTo>
                    <a:pt x="32499" y="241452"/>
                  </a:lnTo>
                  <a:lnTo>
                    <a:pt x="25251" y="239983"/>
                  </a:lnTo>
                  <a:lnTo>
                    <a:pt x="19324" y="235981"/>
                  </a:lnTo>
                  <a:lnTo>
                    <a:pt x="15323" y="230050"/>
                  </a:lnTo>
                  <a:lnTo>
                    <a:pt x="13855" y="222796"/>
                  </a:lnTo>
                  <a:lnTo>
                    <a:pt x="13855" y="219760"/>
                  </a:lnTo>
                  <a:lnTo>
                    <a:pt x="240004" y="219760"/>
                  </a:lnTo>
                  <a:lnTo>
                    <a:pt x="240004" y="209003"/>
                  </a:lnTo>
                  <a:lnTo>
                    <a:pt x="236905" y="205905"/>
                  </a:lnTo>
                  <a:close/>
                </a:path>
                <a:path w="329565" h="287020">
                  <a:moveTo>
                    <a:pt x="225535" y="255308"/>
                  </a:moveTo>
                  <a:lnTo>
                    <a:pt x="211061" y="255308"/>
                  </a:lnTo>
                  <a:lnTo>
                    <a:pt x="207039" y="262519"/>
                  </a:lnTo>
                  <a:lnTo>
                    <a:pt x="201147" y="268106"/>
                  </a:lnTo>
                  <a:lnTo>
                    <a:pt x="193849" y="271717"/>
                  </a:lnTo>
                  <a:lnTo>
                    <a:pt x="185623" y="272999"/>
                  </a:lnTo>
                  <a:lnTo>
                    <a:pt x="215624" y="272999"/>
                  </a:lnTo>
                  <a:lnTo>
                    <a:pt x="219588" y="268799"/>
                  </a:lnTo>
                  <a:lnTo>
                    <a:pt x="225209" y="256527"/>
                  </a:lnTo>
                  <a:lnTo>
                    <a:pt x="225535" y="255308"/>
                  </a:lnTo>
                  <a:close/>
                </a:path>
                <a:path w="329565" h="287020">
                  <a:moveTo>
                    <a:pt x="240004" y="219760"/>
                  </a:moveTo>
                  <a:lnTo>
                    <a:pt x="226148" y="219760"/>
                  </a:lnTo>
                  <a:lnTo>
                    <a:pt x="226148" y="222796"/>
                  </a:lnTo>
                  <a:lnTo>
                    <a:pt x="224749" y="229742"/>
                  </a:lnTo>
                  <a:lnTo>
                    <a:pt x="224674" y="230050"/>
                  </a:lnTo>
                  <a:lnTo>
                    <a:pt x="220652" y="235981"/>
                  </a:lnTo>
                  <a:lnTo>
                    <a:pt x="214767" y="239983"/>
                  </a:lnTo>
                  <a:lnTo>
                    <a:pt x="214607" y="239983"/>
                  </a:lnTo>
                  <a:lnTo>
                    <a:pt x="207571" y="241452"/>
                  </a:lnTo>
                  <a:lnTo>
                    <a:pt x="234039" y="241452"/>
                  </a:lnTo>
                  <a:lnTo>
                    <a:pt x="237769" y="236156"/>
                  </a:lnTo>
                  <a:lnTo>
                    <a:pt x="239897" y="230050"/>
                  </a:lnTo>
                  <a:lnTo>
                    <a:pt x="240004" y="219760"/>
                  </a:lnTo>
                  <a:close/>
                </a:path>
                <a:path w="329565" h="287020">
                  <a:moveTo>
                    <a:pt x="279438" y="92951"/>
                  </a:moveTo>
                  <a:lnTo>
                    <a:pt x="265595" y="92951"/>
                  </a:lnTo>
                  <a:lnTo>
                    <a:pt x="265595" y="241452"/>
                  </a:lnTo>
                  <a:lnTo>
                    <a:pt x="279438" y="241452"/>
                  </a:lnTo>
                  <a:lnTo>
                    <a:pt x="279438" y="92951"/>
                  </a:lnTo>
                  <a:close/>
                </a:path>
                <a:path w="329565" h="287020">
                  <a:moveTo>
                    <a:pt x="313120" y="53136"/>
                  </a:moveTo>
                  <a:lnTo>
                    <a:pt x="297497" y="53136"/>
                  </a:lnTo>
                  <a:lnTo>
                    <a:pt x="315556" y="87731"/>
                  </a:lnTo>
                  <a:lnTo>
                    <a:pt x="315556" y="241452"/>
                  </a:lnTo>
                  <a:lnTo>
                    <a:pt x="329412" y="241452"/>
                  </a:lnTo>
                  <a:lnTo>
                    <a:pt x="329412" y="85039"/>
                  </a:lnTo>
                  <a:lnTo>
                    <a:pt x="329277" y="84366"/>
                  </a:lnTo>
                  <a:lnTo>
                    <a:pt x="329133" y="83794"/>
                  </a:lnTo>
                  <a:lnTo>
                    <a:pt x="313120" y="53136"/>
                  </a:lnTo>
                  <a:close/>
                </a:path>
                <a:path w="329565" h="287020">
                  <a:moveTo>
                    <a:pt x="221703" y="145541"/>
                  </a:moveTo>
                  <a:lnTo>
                    <a:pt x="18389" y="145541"/>
                  </a:lnTo>
                  <a:lnTo>
                    <a:pt x="15290" y="148640"/>
                  </a:lnTo>
                  <a:lnTo>
                    <a:pt x="15290" y="205905"/>
                  </a:lnTo>
                  <a:lnTo>
                    <a:pt x="29146" y="205905"/>
                  </a:lnTo>
                  <a:lnTo>
                    <a:pt x="29146" y="159397"/>
                  </a:lnTo>
                  <a:lnTo>
                    <a:pt x="224802" y="159397"/>
                  </a:lnTo>
                  <a:lnTo>
                    <a:pt x="224802" y="148640"/>
                  </a:lnTo>
                  <a:lnTo>
                    <a:pt x="221703" y="145541"/>
                  </a:lnTo>
                  <a:close/>
                </a:path>
                <a:path w="329565" h="287020">
                  <a:moveTo>
                    <a:pt x="173354" y="159397"/>
                  </a:moveTo>
                  <a:lnTo>
                    <a:pt x="159499" y="159397"/>
                  </a:lnTo>
                  <a:lnTo>
                    <a:pt x="159499" y="205905"/>
                  </a:lnTo>
                  <a:lnTo>
                    <a:pt x="173354" y="205905"/>
                  </a:lnTo>
                  <a:lnTo>
                    <a:pt x="173354" y="159397"/>
                  </a:lnTo>
                  <a:close/>
                </a:path>
                <a:path w="329565" h="287020">
                  <a:moveTo>
                    <a:pt x="224802" y="159397"/>
                  </a:moveTo>
                  <a:lnTo>
                    <a:pt x="210946" y="159397"/>
                  </a:lnTo>
                  <a:lnTo>
                    <a:pt x="210946" y="205905"/>
                  </a:lnTo>
                  <a:lnTo>
                    <a:pt x="224802" y="205905"/>
                  </a:lnTo>
                  <a:lnTo>
                    <a:pt x="224802" y="159397"/>
                  </a:lnTo>
                  <a:close/>
                </a:path>
                <a:path w="329565" h="287020">
                  <a:moveTo>
                    <a:pt x="82491" y="85039"/>
                  </a:moveTo>
                  <a:lnTo>
                    <a:pt x="42392" y="85039"/>
                  </a:lnTo>
                  <a:lnTo>
                    <a:pt x="41617" y="85343"/>
                  </a:lnTo>
                  <a:lnTo>
                    <a:pt x="14531" y="112623"/>
                  </a:lnTo>
                  <a:lnTo>
                    <a:pt x="14464" y="113370"/>
                  </a:lnTo>
                  <a:lnTo>
                    <a:pt x="14401" y="114071"/>
                  </a:lnTo>
                  <a:lnTo>
                    <a:pt x="14305" y="115150"/>
                  </a:lnTo>
                  <a:lnTo>
                    <a:pt x="14249" y="115773"/>
                  </a:lnTo>
                  <a:lnTo>
                    <a:pt x="19316" y="125869"/>
                  </a:lnTo>
                  <a:lnTo>
                    <a:pt x="24396" y="129006"/>
                  </a:lnTo>
                  <a:lnTo>
                    <a:pt x="57200" y="129006"/>
                  </a:lnTo>
                  <a:lnTo>
                    <a:pt x="58724" y="134048"/>
                  </a:lnTo>
                  <a:lnTo>
                    <a:pt x="59880" y="139585"/>
                  </a:lnTo>
                  <a:lnTo>
                    <a:pt x="60413" y="145541"/>
                  </a:lnTo>
                  <a:lnTo>
                    <a:pt x="74269" y="145541"/>
                  </a:lnTo>
                  <a:lnTo>
                    <a:pt x="66985" y="115150"/>
                  </a:lnTo>
                  <a:lnTo>
                    <a:pt x="29438" y="115150"/>
                  </a:lnTo>
                  <a:lnTo>
                    <a:pt x="28892" y="114071"/>
                  </a:lnTo>
                  <a:lnTo>
                    <a:pt x="33464" y="107873"/>
                  </a:lnTo>
                  <a:lnTo>
                    <a:pt x="38277" y="103073"/>
                  </a:lnTo>
                  <a:lnTo>
                    <a:pt x="42329" y="100380"/>
                  </a:lnTo>
                  <a:lnTo>
                    <a:pt x="59261" y="100380"/>
                  </a:lnTo>
                  <a:lnTo>
                    <a:pt x="58153" y="98691"/>
                  </a:lnTo>
                  <a:lnTo>
                    <a:pt x="111755" y="98691"/>
                  </a:lnTo>
                  <a:lnTo>
                    <a:pt x="110555" y="97100"/>
                  </a:lnTo>
                  <a:lnTo>
                    <a:pt x="101984" y="90482"/>
                  </a:lnTo>
                  <a:lnTo>
                    <a:pt x="91950" y="86296"/>
                  </a:lnTo>
                  <a:lnTo>
                    <a:pt x="82491" y="85039"/>
                  </a:lnTo>
                  <a:close/>
                </a:path>
                <a:path w="329565" h="287020">
                  <a:moveTo>
                    <a:pt x="111755" y="98691"/>
                  </a:moveTo>
                  <a:lnTo>
                    <a:pt x="80962" y="98691"/>
                  </a:lnTo>
                  <a:lnTo>
                    <a:pt x="88295" y="99659"/>
                  </a:lnTo>
                  <a:lnTo>
                    <a:pt x="94981" y="102433"/>
                  </a:lnTo>
                  <a:lnTo>
                    <a:pt x="112521" y="145541"/>
                  </a:lnTo>
                  <a:lnTo>
                    <a:pt x="126415" y="145541"/>
                  </a:lnTo>
                  <a:lnTo>
                    <a:pt x="125203" y="134183"/>
                  </a:lnTo>
                  <a:lnTo>
                    <a:pt x="123124" y="123136"/>
                  </a:lnTo>
                  <a:lnTo>
                    <a:pt x="120377" y="113370"/>
                  </a:lnTo>
                  <a:lnTo>
                    <a:pt x="117157" y="105854"/>
                  </a:lnTo>
                  <a:lnTo>
                    <a:pt x="111755" y="98691"/>
                  </a:lnTo>
                  <a:close/>
                </a:path>
                <a:path w="329565" h="287020">
                  <a:moveTo>
                    <a:pt x="301320" y="0"/>
                  </a:moveTo>
                  <a:lnTo>
                    <a:pt x="170345" y="0"/>
                  </a:lnTo>
                  <a:lnTo>
                    <a:pt x="167246" y="3098"/>
                  </a:lnTo>
                  <a:lnTo>
                    <a:pt x="167226" y="36487"/>
                  </a:lnTo>
                  <a:lnTo>
                    <a:pt x="143040" y="82816"/>
                  </a:lnTo>
                  <a:lnTo>
                    <a:pt x="142989" y="83007"/>
                  </a:lnTo>
                  <a:lnTo>
                    <a:pt x="142849" y="83299"/>
                  </a:lnTo>
                  <a:lnTo>
                    <a:pt x="142493" y="84366"/>
                  </a:lnTo>
                  <a:lnTo>
                    <a:pt x="142354" y="85039"/>
                  </a:lnTo>
                  <a:lnTo>
                    <a:pt x="142252" y="145541"/>
                  </a:lnTo>
                  <a:lnTo>
                    <a:pt x="156108" y="145541"/>
                  </a:lnTo>
                  <a:lnTo>
                    <a:pt x="156108" y="92951"/>
                  </a:lnTo>
                  <a:lnTo>
                    <a:pt x="279438" y="92951"/>
                  </a:lnTo>
                  <a:lnTo>
                    <a:pt x="279438" y="87731"/>
                  </a:lnTo>
                  <a:lnTo>
                    <a:pt x="283946" y="79095"/>
                  </a:lnTo>
                  <a:lnTo>
                    <a:pt x="160616" y="79095"/>
                  </a:lnTo>
                  <a:lnTo>
                    <a:pt x="178371" y="45084"/>
                  </a:lnTo>
                  <a:lnTo>
                    <a:pt x="308912" y="45084"/>
                  </a:lnTo>
                  <a:lnTo>
                    <a:pt x="304418" y="36487"/>
                  </a:lnTo>
                  <a:lnTo>
                    <a:pt x="304418" y="31229"/>
                  </a:lnTo>
                  <a:lnTo>
                    <a:pt x="181089" y="31229"/>
                  </a:lnTo>
                  <a:lnTo>
                    <a:pt x="181089" y="13855"/>
                  </a:lnTo>
                  <a:lnTo>
                    <a:pt x="304418" y="13855"/>
                  </a:lnTo>
                  <a:lnTo>
                    <a:pt x="304418" y="3098"/>
                  </a:lnTo>
                  <a:lnTo>
                    <a:pt x="301320" y="0"/>
                  </a:lnTo>
                  <a:close/>
                </a:path>
                <a:path w="329565" h="287020">
                  <a:moveTo>
                    <a:pt x="59261" y="100380"/>
                  </a:moveTo>
                  <a:lnTo>
                    <a:pt x="42329" y="100380"/>
                  </a:lnTo>
                  <a:lnTo>
                    <a:pt x="44792" y="103517"/>
                  </a:lnTo>
                  <a:lnTo>
                    <a:pt x="48323" y="108546"/>
                  </a:lnTo>
                  <a:lnTo>
                    <a:pt x="51638" y="115150"/>
                  </a:lnTo>
                  <a:lnTo>
                    <a:pt x="66985" y="115150"/>
                  </a:lnTo>
                  <a:lnTo>
                    <a:pt x="65430" y="110972"/>
                  </a:lnTo>
                  <a:lnTo>
                    <a:pt x="61620" y="103974"/>
                  </a:lnTo>
                  <a:lnTo>
                    <a:pt x="59261" y="100380"/>
                  </a:lnTo>
                  <a:close/>
                </a:path>
                <a:path w="329565" h="287020">
                  <a:moveTo>
                    <a:pt x="308912" y="45084"/>
                  </a:moveTo>
                  <a:lnTo>
                    <a:pt x="286067" y="45084"/>
                  </a:lnTo>
                  <a:lnTo>
                    <a:pt x="268312" y="79095"/>
                  </a:lnTo>
                  <a:lnTo>
                    <a:pt x="283946" y="79095"/>
                  </a:lnTo>
                  <a:lnTo>
                    <a:pt x="297497" y="53136"/>
                  </a:lnTo>
                  <a:lnTo>
                    <a:pt x="313120" y="53136"/>
                  </a:lnTo>
                  <a:lnTo>
                    <a:pt x="308912" y="45084"/>
                  </a:lnTo>
                  <a:close/>
                </a:path>
                <a:path w="329565" h="287020">
                  <a:moveTo>
                    <a:pt x="304418" y="13855"/>
                  </a:moveTo>
                  <a:lnTo>
                    <a:pt x="290563" y="13855"/>
                  </a:lnTo>
                  <a:lnTo>
                    <a:pt x="290563" y="31229"/>
                  </a:lnTo>
                  <a:lnTo>
                    <a:pt x="304418" y="31229"/>
                  </a:lnTo>
                  <a:lnTo>
                    <a:pt x="304418" y="13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01" name="object 111">
              <a:extLst>
                <a:ext uri="{FF2B5EF4-FFF2-40B4-BE49-F238E27FC236}">
                  <a16:creationId xmlns:a16="http://schemas.microsoft.com/office/drawing/2014/main" id="{A410486F-D214-6F7C-87DA-C3388E07C98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28189" y="5538012"/>
              <a:ext cx="146494" cy="69570"/>
            </a:xfrm>
            <a:prstGeom prst="rect">
              <a:avLst/>
            </a:prstGeom>
          </p:spPr>
        </p:pic>
        <p:sp>
          <p:nvSpPr>
            <p:cNvPr id="102" name="object 112">
              <a:extLst>
                <a:ext uri="{FF2B5EF4-FFF2-40B4-BE49-F238E27FC236}">
                  <a16:creationId xmlns:a16="http://schemas.microsoft.com/office/drawing/2014/main" id="{950853CC-DBE7-05D6-C088-444392759765}"/>
                </a:ext>
              </a:extLst>
            </p:cNvPr>
            <p:cNvSpPr/>
            <p:nvPr/>
          </p:nvSpPr>
          <p:spPr>
            <a:xfrm>
              <a:off x="7551009" y="5441744"/>
              <a:ext cx="300990" cy="221615"/>
            </a:xfrm>
            <a:custGeom>
              <a:avLst/>
              <a:gdLst/>
              <a:ahLst/>
              <a:cxnLst/>
              <a:rect l="l" t="t" r="r" b="b"/>
              <a:pathLst>
                <a:path w="300990" h="221614">
                  <a:moveTo>
                    <a:pt x="300913" y="37503"/>
                  </a:moveTo>
                  <a:lnTo>
                    <a:pt x="288961" y="22899"/>
                  </a:lnTo>
                  <a:lnTo>
                    <a:pt x="256693" y="10979"/>
                  </a:lnTo>
                  <a:lnTo>
                    <a:pt x="208921" y="2945"/>
                  </a:lnTo>
                  <a:lnTo>
                    <a:pt x="150456" y="0"/>
                  </a:lnTo>
                  <a:lnTo>
                    <a:pt x="91997" y="2945"/>
                  </a:lnTo>
                  <a:lnTo>
                    <a:pt x="44224" y="10979"/>
                  </a:lnTo>
                  <a:lnTo>
                    <a:pt x="11953" y="22899"/>
                  </a:lnTo>
                  <a:lnTo>
                    <a:pt x="0" y="37503"/>
                  </a:lnTo>
                  <a:lnTo>
                    <a:pt x="0" y="183451"/>
                  </a:lnTo>
                  <a:lnTo>
                    <a:pt x="11823" y="198094"/>
                  </a:lnTo>
                  <a:lnTo>
                    <a:pt x="44067" y="210051"/>
                  </a:lnTo>
                  <a:lnTo>
                    <a:pt x="91891" y="218112"/>
                  </a:lnTo>
                  <a:lnTo>
                    <a:pt x="150456" y="221068"/>
                  </a:lnTo>
                  <a:lnTo>
                    <a:pt x="209021" y="218112"/>
                  </a:lnTo>
                  <a:lnTo>
                    <a:pt x="256846" y="210051"/>
                  </a:lnTo>
                  <a:lnTo>
                    <a:pt x="289090" y="198094"/>
                  </a:lnTo>
                  <a:lnTo>
                    <a:pt x="300913" y="183451"/>
                  </a:lnTo>
                  <a:lnTo>
                    <a:pt x="300913" y="3750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03" name="object 113">
              <a:extLst>
                <a:ext uri="{FF2B5EF4-FFF2-40B4-BE49-F238E27FC236}">
                  <a16:creationId xmlns:a16="http://schemas.microsoft.com/office/drawing/2014/main" id="{8447F45C-099B-38B0-082B-8C2CC403DA6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17913" y="5527634"/>
              <a:ext cx="167220" cy="90309"/>
            </a:xfrm>
            <a:prstGeom prst="rect">
              <a:avLst/>
            </a:prstGeom>
          </p:spPr>
        </p:pic>
        <p:sp>
          <p:nvSpPr>
            <p:cNvPr id="104" name="object 114">
              <a:extLst>
                <a:ext uri="{FF2B5EF4-FFF2-40B4-BE49-F238E27FC236}">
                  <a16:creationId xmlns:a16="http://schemas.microsoft.com/office/drawing/2014/main" id="{0381F0EA-5751-D266-AB52-76D9F6EA16BC}"/>
                </a:ext>
              </a:extLst>
            </p:cNvPr>
            <p:cNvSpPr/>
            <p:nvPr/>
          </p:nvSpPr>
          <p:spPr>
            <a:xfrm>
              <a:off x="7582302" y="5461810"/>
              <a:ext cx="238760" cy="35560"/>
            </a:xfrm>
            <a:custGeom>
              <a:avLst/>
              <a:gdLst/>
              <a:ahLst/>
              <a:cxnLst/>
              <a:rect l="l" t="t" r="r" b="b"/>
              <a:pathLst>
                <a:path w="238759" h="35560">
                  <a:moveTo>
                    <a:pt x="119164" y="35102"/>
                  </a:moveTo>
                  <a:lnTo>
                    <a:pt x="80209" y="33792"/>
                  </a:lnTo>
                  <a:lnTo>
                    <a:pt x="21610" y="25603"/>
                  </a:lnTo>
                  <a:lnTo>
                    <a:pt x="0" y="19367"/>
                  </a:lnTo>
                  <a:lnTo>
                    <a:pt x="0" y="15735"/>
                  </a:lnTo>
                  <a:lnTo>
                    <a:pt x="47591" y="4732"/>
                  </a:lnTo>
                  <a:lnTo>
                    <a:pt x="119164" y="0"/>
                  </a:lnTo>
                  <a:lnTo>
                    <a:pt x="158124" y="1310"/>
                  </a:lnTo>
                  <a:lnTo>
                    <a:pt x="190741" y="4732"/>
                  </a:lnTo>
                  <a:lnTo>
                    <a:pt x="216719" y="9499"/>
                  </a:lnTo>
                  <a:lnTo>
                    <a:pt x="235762" y="14846"/>
                  </a:lnTo>
                  <a:lnTo>
                    <a:pt x="238328" y="15735"/>
                  </a:lnTo>
                  <a:lnTo>
                    <a:pt x="238328" y="19367"/>
                  </a:lnTo>
                  <a:lnTo>
                    <a:pt x="190741" y="30375"/>
                  </a:lnTo>
                  <a:lnTo>
                    <a:pt x="119164" y="3510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05" name="object 115">
              <a:extLst>
                <a:ext uri="{FF2B5EF4-FFF2-40B4-BE49-F238E27FC236}">
                  <a16:creationId xmlns:a16="http://schemas.microsoft.com/office/drawing/2014/main" id="{38AFC28E-2066-3B92-D4F1-70CC459E913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3953" y="6776664"/>
              <a:ext cx="98882" cy="109651"/>
            </a:xfrm>
            <a:prstGeom prst="rect">
              <a:avLst/>
            </a:prstGeom>
          </p:spPr>
        </p:pic>
        <p:pic>
          <p:nvPicPr>
            <p:cNvPr id="106" name="object 116">
              <a:extLst>
                <a:ext uri="{FF2B5EF4-FFF2-40B4-BE49-F238E27FC236}">
                  <a16:creationId xmlns:a16="http://schemas.microsoft.com/office/drawing/2014/main" id="{EF6538E1-809D-9230-2ACA-51D210F5CBF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73953" y="6530086"/>
              <a:ext cx="98882" cy="109651"/>
            </a:xfrm>
            <a:prstGeom prst="rect">
              <a:avLst/>
            </a:prstGeom>
          </p:spPr>
        </p:pic>
        <p:sp>
          <p:nvSpPr>
            <p:cNvPr id="107" name="object 117">
              <a:extLst>
                <a:ext uri="{FF2B5EF4-FFF2-40B4-BE49-F238E27FC236}">
                  <a16:creationId xmlns:a16="http://schemas.microsoft.com/office/drawing/2014/main" id="{A9D9F8EC-82F9-DBB5-9C48-ED903B8A2427}"/>
                </a:ext>
              </a:extLst>
            </p:cNvPr>
            <p:cNvSpPr/>
            <p:nvPr/>
          </p:nvSpPr>
          <p:spPr>
            <a:xfrm>
              <a:off x="1072845" y="6563245"/>
              <a:ext cx="301625" cy="289560"/>
            </a:xfrm>
            <a:custGeom>
              <a:avLst/>
              <a:gdLst/>
              <a:ahLst/>
              <a:cxnLst/>
              <a:rect l="l" t="t" r="r" b="b"/>
              <a:pathLst>
                <a:path w="301625" h="289559">
                  <a:moveTo>
                    <a:pt x="98386" y="12268"/>
                  </a:moveTo>
                  <a:lnTo>
                    <a:pt x="98132" y="10363"/>
                  </a:lnTo>
                  <a:lnTo>
                    <a:pt x="96278" y="7226"/>
                  </a:lnTo>
                  <a:lnTo>
                    <a:pt x="94729" y="6045"/>
                  </a:lnTo>
                  <a:lnTo>
                    <a:pt x="72224" y="469"/>
                  </a:lnTo>
                  <a:lnTo>
                    <a:pt x="70459" y="0"/>
                  </a:lnTo>
                  <a:lnTo>
                    <a:pt x="68580" y="279"/>
                  </a:lnTo>
                  <a:lnTo>
                    <a:pt x="65430" y="2146"/>
                  </a:lnTo>
                  <a:lnTo>
                    <a:pt x="64300" y="3670"/>
                  </a:lnTo>
                  <a:lnTo>
                    <a:pt x="63423" y="7226"/>
                  </a:lnTo>
                  <a:lnTo>
                    <a:pt x="63715" y="9105"/>
                  </a:lnTo>
                  <a:lnTo>
                    <a:pt x="64477" y="10363"/>
                  </a:lnTo>
                  <a:lnTo>
                    <a:pt x="65684" y="12268"/>
                  </a:lnTo>
                  <a:lnTo>
                    <a:pt x="67157" y="13335"/>
                  </a:lnTo>
                  <a:lnTo>
                    <a:pt x="68948" y="13754"/>
                  </a:lnTo>
                  <a:lnTo>
                    <a:pt x="74714" y="15189"/>
                  </a:lnTo>
                  <a:lnTo>
                    <a:pt x="34036" y="49822"/>
                  </a:lnTo>
                  <a:lnTo>
                    <a:pt x="8051" y="96481"/>
                  </a:lnTo>
                  <a:lnTo>
                    <a:pt x="0" y="149288"/>
                  </a:lnTo>
                  <a:lnTo>
                    <a:pt x="3111" y="175818"/>
                  </a:lnTo>
                  <a:lnTo>
                    <a:pt x="23241" y="225513"/>
                  </a:lnTo>
                  <a:lnTo>
                    <a:pt x="59194" y="264731"/>
                  </a:lnTo>
                  <a:lnTo>
                    <a:pt x="84175" y="280174"/>
                  </a:lnTo>
                  <a:lnTo>
                    <a:pt x="86779" y="280035"/>
                  </a:lnTo>
                  <a:lnTo>
                    <a:pt x="90881" y="277380"/>
                  </a:lnTo>
                  <a:lnTo>
                    <a:pt x="92075" y="275056"/>
                  </a:lnTo>
                  <a:lnTo>
                    <a:pt x="91948" y="272605"/>
                  </a:lnTo>
                  <a:lnTo>
                    <a:pt x="91821" y="270167"/>
                  </a:lnTo>
                  <a:lnTo>
                    <a:pt x="90398" y="267982"/>
                  </a:lnTo>
                  <a:lnTo>
                    <a:pt x="88226" y="266865"/>
                  </a:lnTo>
                  <a:lnTo>
                    <a:pt x="67627" y="253949"/>
                  </a:lnTo>
                  <a:lnTo>
                    <a:pt x="35077" y="218617"/>
                  </a:lnTo>
                  <a:lnTo>
                    <a:pt x="16687" y="173824"/>
                  </a:lnTo>
                  <a:lnTo>
                    <a:pt x="13716" y="149885"/>
                  </a:lnTo>
                  <a:lnTo>
                    <a:pt x="15011" y="125806"/>
                  </a:lnTo>
                  <a:lnTo>
                    <a:pt x="30238" y="79844"/>
                  </a:lnTo>
                  <a:lnTo>
                    <a:pt x="60261" y="42329"/>
                  </a:lnTo>
                  <a:lnTo>
                    <a:pt x="79908" y="28003"/>
                  </a:lnTo>
                  <a:lnTo>
                    <a:pt x="78028" y="34912"/>
                  </a:lnTo>
                  <a:lnTo>
                    <a:pt x="78270" y="36779"/>
                  </a:lnTo>
                  <a:lnTo>
                    <a:pt x="80060" y="39941"/>
                  </a:lnTo>
                  <a:lnTo>
                    <a:pt x="81559" y="41097"/>
                  </a:lnTo>
                  <a:lnTo>
                    <a:pt x="84213" y="41821"/>
                  </a:lnTo>
                  <a:lnTo>
                    <a:pt x="86614" y="41821"/>
                  </a:lnTo>
                  <a:lnTo>
                    <a:pt x="88074" y="41325"/>
                  </a:lnTo>
                  <a:lnTo>
                    <a:pt x="90462" y="39497"/>
                  </a:lnTo>
                  <a:lnTo>
                    <a:pt x="91313" y="38227"/>
                  </a:lnTo>
                  <a:lnTo>
                    <a:pt x="94094" y="28003"/>
                  </a:lnTo>
                  <a:lnTo>
                    <a:pt x="98386" y="12268"/>
                  </a:lnTo>
                  <a:close/>
                </a:path>
                <a:path w="301625" h="289559">
                  <a:moveTo>
                    <a:pt x="301142" y="144932"/>
                  </a:moveTo>
                  <a:lnTo>
                    <a:pt x="295567" y="104063"/>
                  </a:lnTo>
                  <a:lnTo>
                    <a:pt x="279069" y="66255"/>
                  </a:lnTo>
                  <a:lnTo>
                    <a:pt x="252920" y="34353"/>
                  </a:lnTo>
                  <a:lnTo>
                    <a:pt x="219062" y="10795"/>
                  </a:lnTo>
                  <a:lnTo>
                    <a:pt x="216890" y="9677"/>
                  </a:lnTo>
                  <a:lnTo>
                    <a:pt x="214274" y="9817"/>
                  </a:lnTo>
                  <a:lnTo>
                    <a:pt x="210172" y="12471"/>
                  </a:lnTo>
                  <a:lnTo>
                    <a:pt x="208978" y="14795"/>
                  </a:lnTo>
                  <a:lnTo>
                    <a:pt x="209232" y="19685"/>
                  </a:lnTo>
                  <a:lnTo>
                    <a:pt x="210654" y="21869"/>
                  </a:lnTo>
                  <a:lnTo>
                    <a:pt x="212826" y="22987"/>
                  </a:lnTo>
                  <a:lnTo>
                    <a:pt x="233172" y="35712"/>
                  </a:lnTo>
                  <a:lnTo>
                    <a:pt x="265493" y="70459"/>
                  </a:lnTo>
                  <a:lnTo>
                    <a:pt x="284060" y="114515"/>
                  </a:lnTo>
                  <a:lnTo>
                    <a:pt x="287286" y="138112"/>
                  </a:lnTo>
                  <a:lnTo>
                    <a:pt x="286372" y="161912"/>
                  </a:lnTo>
                  <a:lnTo>
                    <a:pt x="272173" y="207568"/>
                  </a:lnTo>
                  <a:lnTo>
                    <a:pt x="243395" y="245287"/>
                  </a:lnTo>
                  <a:lnTo>
                    <a:pt x="224383" y="259930"/>
                  </a:lnTo>
                  <a:lnTo>
                    <a:pt x="225996" y="254381"/>
                  </a:lnTo>
                  <a:lnTo>
                    <a:pt x="225374" y="251879"/>
                  </a:lnTo>
                  <a:lnTo>
                    <a:pt x="222021" y="248361"/>
                  </a:lnTo>
                  <a:lnTo>
                    <a:pt x="219532" y="247637"/>
                  </a:lnTo>
                  <a:lnTo>
                    <a:pt x="214807" y="248754"/>
                  </a:lnTo>
                  <a:lnTo>
                    <a:pt x="212915" y="250520"/>
                  </a:lnTo>
                  <a:lnTo>
                    <a:pt x="205511" y="275450"/>
                  </a:lnTo>
                  <a:lnTo>
                    <a:pt x="205689" y="277266"/>
                  </a:lnTo>
                  <a:lnTo>
                    <a:pt x="207314" y="280416"/>
                  </a:lnTo>
                  <a:lnTo>
                    <a:pt x="208699" y="281609"/>
                  </a:lnTo>
                  <a:lnTo>
                    <a:pt x="231165" y="289280"/>
                  </a:lnTo>
                  <a:lnTo>
                    <a:pt x="234848" y="289407"/>
                  </a:lnTo>
                  <a:lnTo>
                    <a:pt x="236905" y="288366"/>
                  </a:lnTo>
                  <a:lnTo>
                    <a:pt x="239483" y="284848"/>
                  </a:lnTo>
                  <a:lnTo>
                    <a:pt x="239864" y="282575"/>
                  </a:lnTo>
                  <a:lnTo>
                    <a:pt x="238544" y="278409"/>
                  </a:lnTo>
                  <a:lnTo>
                    <a:pt x="236943" y="276771"/>
                  </a:lnTo>
                  <a:lnTo>
                    <a:pt x="227977" y="273710"/>
                  </a:lnTo>
                  <a:lnTo>
                    <a:pt x="243967" y="262737"/>
                  </a:lnTo>
                  <a:lnTo>
                    <a:pt x="270941" y="235204"/>
                  </a:lnTo>
                  <a:lnTo>
                    <a:pt x="290068" y="201561"/>
                  </a:lnTo>
                  <a:lnTo>
                    <a:pt x="299897" y="164287"/>
                  </a:lnTo>
                  <a:lnTo>
                    <a:pt x="301142" y="144932"/>
                  </a:lnTo>
                  <a:close/>
                </a:path>
              </a:pathLst>
            </a:custGeom>
            <a:solidFill>
              <a:srgbClr val="99FFC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" name="object 118">
              <a:extLst>
                <a:ext uri="{FF2B5EF4-FFF2-40B4-BE49-F238E27FC236}">
                  <a16:creationId xmlns:a16="http://schemas.microsoft.com/office/drawing/2014/main" id="{3C62E6EA-EE81-9CA1-BCA8-969A4110AD4F}"/>
                </a:ext>
              </a:extLst>
            </p:cNvPr>
            <p:cNvSpPr/>
            <p:nvPr/>
          </p:nvSpPr>
          <p:spPr>
            <a:xfrm>
              <a:off x="4220095" y="4207789"/>
              <a:ext cx="208279" cy="365760"/>
            </a:xfrm>
            <a:custGeom>
              <a:avLst/>
              <a:gdLst/>
              <a:ahLst/>
              <a:cxnLst/>
              <a:rect l="l" t="t" r="r" b="b"/>
              <a:pathLst>
                <a:path w="208279" h="365760">
                  <a:moveTo>
                    <a:pt x="93306" y="88138"/>
                  </a:moveTo>
                  <a:lnTo>
                    <a:pt x="92786" y="85242"/>
                  </a:lnTo>
                  <a:lnTo>
                    <a:pt x="92329" y="83388"/>
                  </a:lnTo>
                  <a:lnTo>
                    <a:pt x="91617" y="80492"/>
                  </a:lnTo>
                  <a:lnTo>
                    <a:pt x="87668" y="70129"/>
                  </a:lnTo>
                  <a:lnTo>
                    <a:pt x="80162" y="58051"/>
                  </a:lnTo>
                  <a:lnTo>
                    <a:pt x="80162" y="82067"/>
                  </a:lnTo>
                  <a:lnTo>
                    <a:pt x="70142" y="83388"/>
                  </a:lnTo>
                  <a:lnTo>
                    <a:pt x="32829" y="64757"/>
                  </a:lnTo>
                  <a:lnTo>
                    <a:pt x="26974" y="52146"/>
                  </a:lnTo>
                  <a:lnTo>
                    <a:pt x="35928" y="50761"/>
                  </a:lnTo>
                  <a:lnTo>
                    <a:pt x="45669" y="50761"/>
                  </a:lnTo>
                  <a:lnTo>
                    <a:pt x="53797" y="52514"/>
                  </a:lnTo>
                  <a:lnTo>
                    <a:pt x="80162" y="82067"/>
                  </a:lnTo>
                  <a:lnTo>
                    <a:pt x="80162" y="58051"/>
                  </a:lnTo>
                  <a:lnTo>
                    <a:pt x="79870" y="57569"/>
                  </a:lnTo>
                  <a:lnTo>
                    <a:pt x="72224" y="50761"/>
                  </a:lnTo>
                  <a:lnTo>
                    <a:pt x="67119" y="46215"/>
                  </a:lnTo>
                  <a:lnTo>
                    <a:pt x="56629" y="41427"/>
                  </a:lnTo>
                  <a:lnTo>
                    <a:pt x="44970" y="39230"/>
                  </a:lnTo>
                  <a:lnTo>
                    <a:pt x="32207" y="39636"/>
                  </a:lnTo>
                  <a:lnTo>
                    <a:pt x="18376" y="42633"/>
                  </a:lnTo>
                  <a:lnTo>
                    <a:pt x="15621" y="43459"/>
                  </a:lnTo>
                  <a:lnTo>
                    <a:pt x="13919" y="46215"/>
                  </a:lnTo>
                  <a:lnTo>
                    <a:pt x="14401" y="49047"/>
                  </a:lnTo>
                  <a:lnTo>
                    <a:pt x="39141" y="87147"/>
                  </a:lnTo>
                  <a:lnTo>
                    <a:pt x="67144" y="94881"/>
                  </a:lnTo>
                  <a:lnTo>
                    <a:pt x="73914" y="94881"/>
                  </a:lnTo>
                  <a:lnTo>
                    <a:pt x="81673" y="93738"/>
                  </a:lnTo>
                  <a:lnTo>
                    <a:pt x="88684" y="91732"/>
                  </a:lnTo>
                  <a:lnTo>
                    <a:pt x="91528" y="90957"/>
                  </a:lnTo>
                  <a:lnTo>
                    <a:pt x="93306" y="88138"/>
                  </a:lnTo>
                  <a:close/>
                </a:path>
                <a:path w="208279" h="365760">
                  <a:moveTo>
                    <a:pt x="208089" y="24295"/>
                  </a:moveTo>
                  <a:lnTo>
                    <a:pt x="207657" y="18529"/>
                  </a:lnTo>
                  <a:lnTo>
                    <a:pt x="207543" y="17018"/>
                  </a:lnTo>
                  <a:lnTo>
                    <a:pt x="207441" y="15659"/>
                  </a:lnTo>
                  <a:lnTo>
                    <a:pt x="207391" y="14884"/>
                  </a:lnTo>
                  <a:lnTo>
                    <a:pt x="207276" y="13449"/>
                  </a:lnTo>
                  <a:lnTo>
                    <a:pt x="207086" y="10833"/>
                  </a:lnTo>
                  <a:lnTo>
                    <a:pt x="205917" y="4889"/>
                  </a:lnTo>
                  <a:lnTo>
                    <a:pt x="205092" y="1803"/>
                  </a:lnTo>
                  <a:lnTo>
                    <a:pt x="201980" y="0"/>
                  </a:lnTo>
                  <a:lnTo>
                    <a:pt x="198932" y="812"/>
                  </a:lnTo>
                  <a:lnTo>
                    <a:pt x="192227" y="2463"/>
                  </a:lnTo>
                  <a:lnTo>
                    <a:pt x="185788" y="3556"/>
                  </a:lnTo>
                  <a:lnTo>
                    <a:pt x="179285" y="4216"/>
                  </a:lnTo>
                  <a:lnTo>
                    <a:pt x="172745" y="4406"/>
                  </a:lnTo>
                  <a:lnTo>
                    <a:pt x="164007" y="4889"/>
                  </a:lnTo>
                  <a:lnTo>
                    <a:pt x="123812" y="20828"/>
                  </a:lnTo>
                  <a:lnTo>
                    <a:pt x="111175" y="51320"/>
                  </a:lnTo>
                  <a:lnTo>
                    <a:pt x="114096" y="68186"/>
                  </a:lnTo>
                  <a:lnTo>
                    <a:pt x="114211" y="68605"/>
                  </a:lnTo>
                  <a:lnTo>
                    <a:pt x="114312" y="68795"/>
                  </a:lnTo>
                  <a:lnTo>
                    <a:pt x="114414" y="68986"/>
                  </a:lnTo>
                  <a:lnTo>
                    <a:pt x="105791" y="82892"/>
                  </a:lnTo>
                  <a:lnTo>
                    <a:pt x="101422" y="94945"/>
                  </a:lnTo>
                  <a:lnTo>
                    <a:pt x="99898" y="104000"/>
                  </a:lnTo>
                  <a:lnTo>
                    <a:pt x="99796" y="108927"/>
                  </a:lnTo>
                  <a:lnTo>
                    <a:pt x="56705" y="108927"/>
                  </a:lnTo>
                  <a:lnTo>
                    <a:pt x="54152" y="111480"/>
                  </a:lnTo>
                  <a:lnTo>
                    <a:pt x="54152" y="117779"/>
                  </a:lnTo>
                  <a:lnTo>
                    <a:pt x="56705" y="120332"/>
                  </a:lnTo>
                  <a:lnTo>
                    <a:pt x="65430" y="120332"/>
                  </a:lnTo>
                  <a:lnTo>
                    <a:pt x="65430" y="173240"/>
                  </a:lnTo>
                  <a:lnTo>
                    <a:pt x="39103" y="187413"/>
                  </a:lnTo>
                  <a:lnTo>
                    <a:pt x="18402" y="208076"/>
                  </a:lnTo>
                  <a:lnTo>
                    <a:pt x="4851" y="234226"/>
                  </a:lnTo>
                  <a:lnTo>
                    <a:pt x="0" y="264845"/>
                  </a:lnTo>
                  <a:lnTo>
                    <a:pt x="7518" y="303758"/>
                  </a:lnTo>
                  <a:lnTo>
                    <a:pt x="28625" y="335648"/>
                  </a:lnTo>
                  <a:lnTo>
                    <a:pt x="60159" y="357289"/>
                  </a:lnTo>
                  <a:lnTo>
                    <a:pt x="98920" y="365442"/>
                  </a:lnTo>
                  <a:lnTo>
                    <a:pt x="137820" y="357936"/>
                  </a:lnTo>
                  <a:lnTo>
                    <a:pt x="143675" y="354050"/>
                  </a:lnTo>
                  <a:lnTo>
                    <a:pt x="169710" y="336829"/>
                  </a:lnTo>
                  <a:lnTo>
                    <a:pt x="191350" y="305295"/>
                  </a:lnTo>
                  <a:lnTo>
                    <a:pt x="197142" y="277799"/>
                  </a:lnTo>
                  <a:lnTo>
                    <a:pt x="197180" y="277609"/>
                  </a:lnTo>
                  <a:lnTo>
                    <a:pt x="197281" y="277177"/>
                  </a:lnTo>
                  <a:lnTo>
                    <a:pt x="198412" y="271792"/>
                  </a:lnTo>
                  <a:lnTo>
                    <a:pt x="199517" y="266522"/>
                  </a:lnTo>
                  <a:lnTo>
                    <a:pt x="199517" y="264845"/>
                  </a:lnTo>
                  <a:lnTo>
                    <a:pt x="194665" y="234226"/>
                  </a:lnTo>
                  <a:lnTo>
                    <a:pt x="188112" y="221589"/>
                  </a:lnTo>
                  <a:lnTo>
                    <a:pt x="188112" y="264845"/>
                  </a:lnTo>
                  <a:lnTo>
                    <a:pt x="187998" y="269468"/>
                  </a:lnTo>
                  <a:lnTo>
                    <a:pt x="187845" y="271462"/>
                  </a:lnTo>
                  <a:lnTo>
                    <a:pt x="187820" y="271767"/>
                  </a:lnTo>
                  <a:lnTo>
                    <a:pt x="186131" y="271221"/>
                  </a:lnTo>
                  <a:lnTo>
                    <a:pt x="186131" y="283641"/>
                  </a:lnTo>
                  <a:lnTo>
                    <a:pt x="174879" y="311873"/>
                  </a:lnTo>
                  <a:lnTo>
                    <a:pt x="155371" y="334111"/>
                  </a:lnTo>
                  <a:lnTo>
                    <a:pt x="129667" y="348716"/>
                  </a:lnTo>
                  <a:lnTo>
                    <a:pt x="99758" y="354050"/>
                  </a:lnTo>
                  <a:lnTo>
                    <a:pt x="72009" y="349478"/>
                  </a:lnTo>
                  <a:lnTo>
                    <a:pt x="47637" y="336829"/>
                  </a:lnTo>
                  <a:lnTo>
                    <a:pt x="28295" y="317322"/>
                  </a:lnTo>
                  <a:lnTo>
                    <a:pt x="15659" y="292188"/>
                  </a:lnTo>
                  <a:lnTo>
                    <a:pt x="23698" y="295681"/>
                  </a:lnTo>
                  <a:lnTo>
                    <a:pt x="32080" y="298132"/>
                  </a:lnTo>
                  <a:lnTo>
                    <a:pt x="40805" y="299554"/>
                  </a:lnTo>
                  <a:lnTo>
                    <a:pt x="41186" y="299554"/>
                  </a:lnTo>
                  <a:lnTo>
                    <a:pt x="49453" y="299859"/>
                  </a:lnTo>
                  <a:lnTo>
                    <a:pt x="90055" y="292188"/>
                  </a:lnTo>
                  <a:lnTo>
                    <a:pt x="108521" y="285267"/>
                  </a:lnTo>
                  <a:lnTo>
                    <a:pt x="117055" y="282536"/>
                  </a:lnTo>
                  <a:lnTo>
                    <a:pt x="125882" y="280263"/>
                  </a:lnTo>
                  <a:lnTo>
                    <a:pt x="134747" y="278472"/>
                  </a:lnTo>
                  <a:lnTo>
                    <a:pt x="150304" y="277177"/>
                  </a:lnTo>
                  <a:lnTo>
                    <a:pt x="164147" y="277609"/>
                  </a:lnTo>
                  <a:lnTo>
                    <a:pt x="176136" y="279781"/>
                  </a:lnTo>
                  <a:lnTo>
                    <a:pt x="186131" y="283641"/>
                  </a:lnTo>
                  <a:lnTo>
                    <a:pt x="186131" y="271221"/>
                  </a:lnTo>
                  <a:lnTo>
                    <a:pt x="176618" y="268071"/>
                  </a:lnTo>
                  <a:lnTo>
                    <a:pt x="163779" y="266077"/>
                  </a:lnTo>
                  <a:lnTo>
                    <a:pt x="149301" y="265772"/>
                  </a:lnTo>
                  <a:lnTo>
                    <a:pt x="133235" y="267182"/>
                  </a:lnTo>
                  <a:lnTo>
                    <a:pt x="123748" y="269062"/>
                  </a:lnTo>
                  <a:lnTo>
                    <a:pt x="114376" y="271462"/>
                  </a:lnTo>
                  <a:lnTo>
                    <a:pt x="105156" y="274370"/>
                  </a:lnTo>
                  <a:lnTo>
                    <a:pt x="83286" y="282536"/>
                  </a:lnTo>
                  <a:lnTo>
                    <a:pt x="76746" y="284467"/>
                  </a:lnTo>
                  <a:lnTo>
                    <a:pt x="60413" y="287845"/>
                  </a:lnTo>
                  <a:lnTo>
                    <a:pt x="42900" y="288302"/>
                  </a:lnTo>
                  <a:lnTo>
                    <a:pt x="26276" y="284670"/>
                  </a:lnTo>
                  <a:lnTo>
                    <a:pt x="12661" y="275780"/>
                  </a:lnTo>
                  <a:lnTo>
                    <a:pt x="12242" y="275399"/>
                  </a:lnTo>
                  <a:lnTo>
                    <a:pt x="12014" y="275234"/>
                  </a:lnTo>
                  <a:lnTo>
                    <a:pt x="11620" y="271792"/>
                  </a:lnTo>
                  <a:lnTo>
                    <a:pt x="11607" y="271462"/>
                  </a:lnTo>
                  <a:lnTo>
                    <a:pt x="11480" y="269468"/>
                  </a:lnTo>
                  <a:lnTo>
                    <a:pt x="26987" y="215595"/>
                  </a:lnTo>
                  <a:lnTo>
                    <a:pt x="69380" y="183934"/>
                  </a:lnTo>
                  <a:lnTo>
                    <a:pt x="76835" y="181178"/>
                  </a:lnTo>
                  <a:lnTo>
                    <a:pt x="76835" y="165925"/>
                  </a:lnTo>
                  <a:lnTo>
                    <a:pt x="85801" y="165925"/>
                  </a:lnTo>
                  <a:lnTo>
                    <a:pt x="88353" y="163372"/>
                  </a:lnTo>
                  <a:lnTo>
                    <a:pt x="88353" y="157086"/>
                  </a:lnTo>
                  <a:lnTo>
                    <a:pt x="85801" y="154533"/>
                  </a:lnTo>
                  <a:lnTo>
                    <a:pt x="76835" y="154533"/>
                  </a:lnTo>
                  <a:lnTo>
                    <a:pt x="76835" y="143129"/>
                  </a:lnTo>
                  <a:lnTo>
                    <a:pt x="85801" y="143129"/>
                  </a:lnTo>
                  <a:lnTo>
                    <a:pt x="88353" y="140576"/>
                  </a:lnTo>
                  <a:lnTo>
                    <a:pt x="88353" y="134277"/>
                  </a:lnTo>
                  <a:lnTo>
                    <a:pt x="85801" y="131724"/>
                  </a:lnTo>
                  <a:lnTo>
                    <a:pt x="76835" y="131724"/>
                  </a:lnTo>
                  <a:lnTo>
                    <a:pt x="76835" y="120332"/>
                  </a:lnTo>
                  <a:lnTo>
                    <a:pt x="122682" y="120332"/>
                  </a:lnTo>
                  <a:lnTo>
                    <a:pt x="122682" y="131724"/>
                  </a:lnTo>
                  <a:lnTo>
                    <a:pt x="113715" y="131724"/>
                  </a:lnTo>
                  <a:lnTo>
                    <a:pt x="111163" y="134277"/>
                  </a:lnTo>
                  <a:lnTo>
                    <a:pt x="111163" y="140576"/>
                  </a:lnTo>
                  <a:lnTo>
                    <a:pt x="113715" y="143129"/>
                  </a:lnTo>
                  <a:lnTo>
                    <a:pt x="122682" y="143129"/>
                  </a:lnTo>
                  <a:lnTo>
                    <a:pt x="122682" y="154533"/>
                  </a:lnTo>
                  <a:lnTo>
                    <a:pt x="113715" y="154533"/>
                  </a:lnTo>
                  <a:lnTo>
                    <a:pt x="111163" y="157086"/>
                  </a:lnTo>
                  <a:lnTo>
                    <a:pt x="111163" y="163372"/>
                  </a:lnTo>
                  <a:lnTo>
                    <a:pt x="113715" y="165925"/>
                  </a:lnTo>
                  <a:lnTo>
                    <a:pt x="122682" y="165925"/>
                  </a:lnTo>
                  <a:lnTo>
                    <a:pt x="122682" y="181178"/>
                  </a:lnTo>
                  <a:lnTo>
                    <a:pt x="172542" y="215595"/>
                  </a:lnTo>
                  <a:lnTo>
                    <a:pt x="188112" y="264845"/>
                  </a:lnTo>
                  <a:lnTo>
                    <a:pt x="188112" y="221589"/>
                  </a:lnTo>
                  <a:lnTo>
                    <a:pt x="181114" y="208076"/>
                  </a:lnTo>
                  <a:lnTo>
                    <a:pt x="160413" y="187413"/>
                  </a:lnTo>
                  <a:lnTo>
                    <a:pt x="134086" y="173240"/>
                  </a:lnTo>
                  <a:lnTo>
                    <a:pt x="134086" y="120332"/>
                  </a:lnTo>
                  <a:lnTo>
                    <a:pt x="142811" y="120332"/>
                  </a:lnTo>
                  <a:lnTo>
                    <a:pt x="145364" y="117779"/>
                  </a:lnTo>
                  <a:lnTo>
                    <a:pt x="145364" y="111480"/>
                  </a:lnTo>
                  <a:lnTo>
                    <a:pt x="142811" y="108927"/>
                  </a:lnTo>
                  <a:lnTo>
                    <a:pt x="111175" y="108927"/>
                  </a:lnTo>
                  <a:lnTo>
                    <a:pt x="111188" y="108432"/>
                  </a:lnTo>
                  <a:lnTo>
                    <a:pt x="132791" y="65900"/>
                  </a:lnTo>
                  <a:lnTo>
                    <a:pt x="143510" y="59143"/>
                  </a:lnTo>
                  <a:lnTo>
                    <a:pt x="164795" y="45720"/>
                  </a:lnTo>
                  <a:lnTo>
                    <a:pt x="167665" y="44437"/>
                  </a:lnTo>
                  <a:lnTo>
                    <a:pt x="168948" y="41059"/>
                  </a:lnTo>
                  <a:lnTo>
                    <a:pt x="166370" y="35318"/>
                  </a:lnTo>
                  <a:lnTo>
                    <a:pt x="163004" y="34036"/>
                  </a:lnTo>
                  <a:lnTo>
                    <a:pt x="160134" y="35318"/>
                  </a:lnTo>
                  <a:lnTo>
                    <a:pt x="150190" y="40093"/>
                  </a:lnTo>
                  <a:lnTo>
                    <a:pt x="140639" y="45720"/>
                  </a:lnTo>
                  <a:lnTo>
                    <a:pt x="131749" y="52031"/>
                  </a:lnTo>
                  <a:lnTo>
                    <a:pt x="123329" y="59143"/>
                  </a:lnTo>
                  <a:lnTo>
                    <a:pt x="123190" y="54089"/>
                  </a:lnTo>
                  <a:lnTo>
                    <a:pt x="123113" y="51320"/>
                  </a:lnTo>
                  <a:lnTo>
                    <a:pt x="122999" y="47510"/>
                  </a:lnTo>
                  <a:lnTo>
                    <a:pt x="126466" y="36703"/>
                  </a:lnTo>
                  <a:lnTo>
                    <a:pt x="165201" y="16230"/>
                  </a:lnTo>
                  <a:lnTo>
                    <a:pt x="180873" y="15659"/>
                  </a:lnTo>
                  <a:lnTo>
                    <a:pt x="188455" y="14884"/>
                  </a:lnTo>
                  <a:lnTo>
                    <a:pt x="195922" y="13449"/>
                  </a:lnTo>
                  <a:lnTo>
                    <a:pt x="196545" y="20828"/>
                  </a:lnTo>
                  <a:lnTo>
                    <a:pt x="196494" y="24295"/>
                  </a:lnTo>
                  <a:lnTo>
                    <a:pt x="180759" y="62077"/>
                  </a:lnTo>
                  <a:lnTo>
                    <a:pt x="141986" y="75031"/>
                  </a:lnTo>
                  <a:lnTo>
                    <a:pt x="139674" y="77800"/>
                  </a:lnTo>
                  <a:lnTo>
                    <a:pt x="140131" y="82892"/>
                  </a:lnTo>
                  <a:lnTo>
                    <a:pt x="140220" y="83870"/>
                  </a:lnTo>
                  <a:lnTo>
                    <a:pt x="142684" y="86118"/>
                  </a:lnTo>
                  <a:lnTo>
                    <a:pt x="146075" y="86118"/>
                  </a:lnTo>
                  <a:lnTo>
                    <a:pt x="188493" y="70497"/>
                  </a:lnTo>
                  <a:lnTo>
                    <a:pt x="205917" y="42024"/>
                  </a:lnTo>
                  <a:lnTo>
                    <a:pt x="208089" y="24295"/>
                  </a:lnTo>
                  <a:close/>
                </a:path>
              </a:pathLst>
            </a:custGeom>
            <a:solidFill>
              <a:srgbClr val="00DB7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09" name="object 119">
              <a:extLst>
                <a:ext uri="{FF2B5EF4-FFF2-40B4-BE49-F238E27FC236}">
                  <a16:creationId xmlns:a16="http://schemas.microsoft.com/office/drawing/2014/main" id="{9FC77ED2-F4FF-C7E0-8097-0D2BA949D7E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54306" y="4405072"/>
              <a:ext cx="105464" cy="74107"/>
            </a:xfrm>
            <a:prstGeom prst="rect">
              <a:avLst/>
            </a:prstGeom>
          </p:spPr>
        </p:pic>
        <p:pic>
          <p:nvPicPr>
            <p:cNvPr id="110" name="object 120">
              <a:extLst>
                <a:ext uri="{FF2B5EF4-FFF2-40B4-BE49-F238E27FC236}">
                  <a16:creationId xmlns:a16="http://schemas.microsoft.com/office/drawing/2014/main" id="{A5734730-8E0C-8AC0-7D5C-8892884C0867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68794" y="4293925"/>
              <a:ext cx="91213" cy="82646"/>
            </a:xfrm>
            <a:prstGeom prst="rect">
              <a:avLst/>
            </a:prstGeom>
          </p:spPr>
        </p:pic>
        <p:pic>
          <p:nvPicPr>
            <p:cNvPr id="111" name="object 121">
              <a:extLst>
                <a:ext uri="{FF2B5EF4-FFF2-40B4-BE49-F238E27FC236}">
                  <a16:creationId xmlns:a16="http://schemas.microsoft.com/office/drawing/2014/main" id="{4A679210-A664-EA50-4F70-461C76861794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79715" y="4293925"/>
              <a:ext cx="91215" cy="8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596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5742632-58F7-5675-9CC3-BE2888C1FB72}"/>
              </a:ext>
            </a:extLst>
          </p:cNvPr>
          <p:cNvSpPr/>
          <p:nvPr/>
        </p:nvSpPr>
        <p:spPr>
          <a:xfrm>
            <a:off x="349791" y="3377978"/>
            <a:ext cx="3830806" cy="2160000"/>
          </a:xfrm>
          <a:prstGeom prst="rect">
            <a:avLst/>
          </a:prstGeom>
          <a:gradFill>
            <a:gsLst>
              <a:gs pos="27000">
                <a:schemeClr val="accent3"/>
              </a:gs>
              <a:gs pos="100000">
                <a:srgbClr val="008BB0"/>
              </a:gs>
            </a:gsLst>
            <a:lin ang="3000000" scaled="0"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224000" rIns="360000" rtlCol="0" anchor="t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latin typeface="Mabry Pro" panose="020D0503040002040303" pitchFamily="34" charset="0"/>
              </a:rPr>
              <a:t>Access to </a:t>
            </a:r>
            <a:br>
              <a:rPr lang="en-US" sz="2000" b="1">
                <a:latin typeface="Mabry Pro" panose="020D0503040002040303" pitchFamily="34" charset="0"/>
              </a:rPr>
            </a:br>
            <a:r>
              <a:rPr lang="en-US" sz="2000" b="1">
                <a:latin typeface="Mabry Pro" panose="020D0503040002040303" pitchFamily="34" charset="0"/>
              </a:rPr>
              <a:t>Finance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972190-23F4-AFD3-43B3-A1279FEF9E37}"/>
              </a:ext>
            </a:extLst>
          </p:cNvPr>
          <p:cNvSpPr/>
          <p:nvPr/>
        </p:nvSpPr>
        <p:spPr>
          <a:xfrm>
            <a:off x="8011403" y="3377978"/>
            <a:ext cx="3830806" cy="216000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224000" rIns="360000" rtlCol="0" anchor="t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accent5"/>
                </a:solidFill>
                <a:latin typeface="Mabry Pro" panose="020D0503040002040303" pitchFamily="34" charset="0"/>
              </a:rPr>
              <a:t>Access </a:t>
            </a:r>
            <a:br>
              <a:rPr lang="en-US" sz="2000" b="1">
                <a:solidFill>
                  <a:schemeClr val="accent5"/>
                </a:solidFill>
                <a:latin typeface="Mabry Pro" panose="020D0503040002040303" pitchFamily="34" charset="0"/>
              </a:rPr>
            </a:br>
            <a:r>
              <a:rPr lang="en-US" sz="2000" b="1">
                <a:solidFill>
                  <a:schemeClr val="accent5"/>
                </a:solidFill>
                <a:latin typeface="Mabry Pro" panose="020D0503040002040303" pitchFamily="34" charset="0"/>
              </a:rPr>
              <a:t>to new markets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661B87-E13F-49BC-9327-A4A94A626F56}"/>
              </a:ext>
            </a:extLst>
          </p:cNvPr>
          <p:cNvSpPr/>
          <p:nvPr/>
        </p:nvSpPr>
        <p:spPr>
          <a:xfrm>
            <a:off x="4180597" y="3377978"/>
            <a:ext cx="3830806" cy="216000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224000" rIns="360000" rtlCol="0" anchor="t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latin typeface="Mabry Pro" panose="020D0503040002040303" pitchFamily="34" charset="0"/>
              </a:rPr>
              <a:t>Economic/Political Climate &amp; Tariffs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74370C-DE53-2705-823B-B34B3D5A433D}"/>
              </a:ext>
            </a:extLst>
          </p:cNvPr>
          <p:cNvSpPr/>
          <p:nvPr/>
        </p:nvSpPr>
        <p:spPr>
          <a:xfrm>
            <a:off x="349791" y="1217978"/>
            <a:ext cx="3830806" cy="216000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224000" rIns="360000" rtlCol="0" anchor="t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>
                <a:solidFill>
                  <a:schemeClr val="accent5"/>
                </a:solidFill>
                <a:latin typeface="Mabry Pro" panose="020D0503040002040303" pitchFamily="34" charset="0"/>
              </a:rPr>
              <a:t>Recruitment &amp; Retention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AB0EC0-C3CC-06C4-00FA-DD0A13F248C5}"/>
              </a:ext>
            </a:extLst>
          </p:cNvPr>
          <p:cNvSpPr/>
          <p:nvPr/>
        </p:nvSpPr>
        <p:spPr>
          <a:xfrm>
            <a:off x="4180597" y="1217978"/>
            <a:ext cx="3830806" cy="2160000"/>
          </a:xfrm>
          <a:prstGeom prst="rect">
            <a:avLst/>
          </a:prstGeom>
          <a:gradFill>
            <a:gsLst>
              <a:gs pos="27000">
                <a:schemeClr val="accent3"/>
              </a:gs>
              <a:gs pos="100000">
                <a:srgbClr val="008BB0"/>
              </a:gs>
            </a:gsLst>
            <a:lin ang="3000000" scaled="0"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224000" rIns="360000" rtlCol="0" anchor="t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latin typeface="Mabry Pro" panose="020D0503040002040303" pitchFamily="34" charset="0"/>
              </a:rPr>
              <a:t>Cost of doing </a:t>
            </a:r>
            <a:br>
              <a:rPr lang="en-US" sz="2000" b="1">
                <a:latin typeface="Mabry Pro" panose="020D0503040002040303" pitchFamily="34" charset="0"/>
              </a:rPr>
            </a:br>
            <a:r>
              <a:rPr lang="en-US" sz="2000" b="1">
                <a:latin typeface="Mabry Pro" panose="020D0503040002040303" pitchFamily="34" charset="0"/>
              </a:rPr>
              <a:t>business / inflation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F2559B-4D36-CF10-E4DE-AE52E9892107}"/>
              </a:ext>
            </a:extLst>
          </p:cNvPr>
          <p:cNvSpPr/>
          <p:nvPr/>
        </p:nvSpPr>
        <p:spPr>
          <a:xfrm>
            <a:off x="8011403" y="1217978"/>
            <a:ext cx="3830806" cy="216000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224000" rIns="360000" rtlCol="0" anchor="t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latin typeface="Mabry Pro" panose="020D0503040002040303" pitchFamily="34" charset="0"/>
              </a:rPr>
              <a:t>Generating </a:t>
            </a:r>
            <a:br>
              <a:rPr lang="en-US" sz="2000" b="1">
                <a:latin typeface="Mabry Pro" panose="020D0503040002040303" pitchFamily="34" charset="0"/>
              </a:rPr>
            </a:br>
            <a:r>
              <a:rPr lang="en-US" sz="2000" b="1">
                <a:latin typeface="Mabry Pro" panose="020D0503040002040303" pitchFamily="34" charset="0"/>
              </a:rPr>
              <a:t>new business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D3F79B-98B0-E45A-3382-8D83937EE8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CA656033-8841-033E-0FD9-21FE93238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3320" y="3732557"/>
            <a:ext cx="721500" cy="707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890B31-68E2-D083-F991-1B451D6EE525}"/>
              </a:ext>
            </a:extLst>
          </p:cNvPr>
          <p:cNvSpPr txBox="1"/>
          <p:nvPr/>
        </p:nvSpPr>
        <p:spPr>
          <a:xfrm>
            <a:off x="360001" y="360000"/>
            <a:ext cx="936386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Mabry Pro" panose="020D0503040002040303" pitchFamily="34" charset="0"/>
                <a:cs typeface="Arial" panose="020B0604020202020204" pitchFamily="34" charset="0"/>
              </a:rPr>
              <a:t>Clients Top Business Challenges </a:t>
            </a:r>
            <a:endParaRPr lang="en-US" sz="2800" dirty="0">
              <a:solidFill>
                <a:schemeClr val="accent3"/>
              </a:solidFill>
              <a:latin typeface="Mabry Pro" panose="020D0503040002040303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288E378-8D88-6F74-3AEE-0CAE2326C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633" y="1456872"/>
            <a:ext cx="894247" cy="89424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A4E9070-3860-00CB-DAA3-73C694173B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3477" y="3592605"/>
            <a:ext cx="993632" cy="80732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8061350-59F9-75D5-B1D4-50046ADF62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73183" y="1407262"/>
            <a:ext cx="963203" cy="96320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9C29AE6-AA48-7FC4-7F3F-9B8E75079311}"/>
              </a:ext>
            </a:extLst>
          </p:cNvPr>
          <p:cNvGrpSpPr/>
          <p:nvPr/>
        </p:nvGrpSpPr>
        <p:grpSpPr>
          <a:xfrm>
            <a:off x="4600048" y="1494950"/>
            <a:ext cx="818090" cy="818090"/>
            <a:chOff x="5143500" y="2476500"/>
            <a:chExt cx="1905000" cy="1905000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37988478-2B90-730F-1699-FB341CB4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43500" y="2476500"/>
              <a:ext cx="1905000" cy="1905000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86296742-54A3-7AC9-444F-0C43617B6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143500" y="2476500"/>
              <a:ext cx="1905000" cy="1905000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5D0DE6C2-B793-C0CC-4014-303DD63B70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93823" y="3721306"/>
            <a:ext cx="730385" cy="73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38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C17086-E130-484F-78CC-343D72C9F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290" b="1"/>
          <a:stretch>
            <a:fillRect/>
          </a:stretch>
        </p:blipFill>
        <p:spPr>
          <a:xfrm>
            <a:off x="3136389" y="10"/>
            <a:ext cx="4979304" cy="3401559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Wind turbines in a field">
            <a:extLst>
              <a:ext uri="{FF2B5EF4-FFF2-40B4-BE49-F238E27FC236}">
                <a16:creationId xmlns:a16="http://schemas.microsoft.com/office/drawing/2014/main" id="{74CA1419-A8DB-61EA-4F41-081F646BC9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68" r="2868"/>
          <a:stretch/>
        </p:blipFill>
        <p:spPr>
          <a:xfrm>
            <a:off x="7381690" y="3456433"/>
            <a:ext cx="4810311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8" name="Picture 7" descr="Couple holding cane">
            <a:extLst>
              <a:ext uri="{FF2B5EF4-FFF2-40B4-BE49-F238E27FC236}">
                <a16:creationId xmlns:a16="http://schemas.microsoft.com/office/drawing/2014/main" id="{8110CB4F-4632-C667-E3C4-62DEBF3E9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r="1752"/>
          <a:stretch/>
        </p:blipFill>
        <p:spPr>
          <a:xfrm>
            <a:off x="318943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C8976-8447-5CEE-A829-63DF498B5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1" y="2507225"/>
            <a:ext cx="2807208" cy="2268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700" b="1" dirty="0"/>
              <a:t>Deglobalisation</a:t>
            </a:r>
          </a:p>
          <a:p>
            <a:pPr marL="0" indent="0">
              <a:buNone/>
            </a:pPr>
            <a:r>
              <a:rPr lang="en-IE" sz="1700" b="1" dirty="0"/>
              <a:t>    </a:t>
            </a:r>
          </a:p>
          <a:p>
            <a:pPr marL="0" indent="0">
              <a:buNone/>
            </a:pPr>
            <a:r>
              <a:rPr lang="en-IE" sz="1700" b="1" dirty="0"/>
              <a:t>Digitalisation</a:t>
            </a:r>
          </a:p>
          <a:p>
            <a:pPr marL="0" indent="0">
              <a:buNone/>
            </a:pPr>
            <a:endParaRPr lang="en-IE" sz="1700" b="1" dirty="0"/>
          </a:p>
          <a:p>
            <a:pPr marL="0" indent="0">
              <a:buNone/>
            </a:pPr>
            <a:r>
              <a:rPr lang="en-IE" sz="1700" b="1" dirty="0"/>
              <a:t>Demographic Change</a:t>
            </a:r>
          </a:p>
          <a:p>
            <a:pPr marL="0" indent="0">
              <a:buNone/>
            </a:pPr>
            <a:endParaRPr lang="en-IE" sz="1700" b="1" dirty="0"/>
          </a:p>
          <a:p>
            <a:pPr marL="0" indent="0">
              <a:buNone/>
            </a:pPr>
            <a:r>
              <a:rPr lang="en-IE" sz="1700" b="1" dirty="0"/>
              <a:t>Decarbonisation &amp; climate change</a:t>
            </a:r>
          </a:p>
        </p:txBody>
      </p:sp>
      <p:pic>
        <p:nvPicPr>
          <p:cNvPr id="5" name="Picture 4" descr="Fingerprint scanning machine">
            <a:extLst>
              <a:ext uri="{FF2B5EF4-FFF2-40B4-BE49-F238E27FC236}">
                <a16:creationId xmlns:a16="http://schemas.microsoft.com/office/drawing/2014/main" id="{EBA2488A-5C6E-5601-06DE-0247C67E4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r="3078"/>
          <a:stretch/>
        </p:blipFill>
        <p:spPr>
          <a:xfrm>
            <a:off x="7404373" y="10"/>
            <a:ext cx="4787628" cy="3401559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A584B468-5E19-C551-11DE-87C87379571C}"/>
              </a:ext>
            </a:extLst>
          </p:cNvPr>
          <p:cNvSpPr txBox="1">
            <a:spLocks/>
          </p:cNvSpPr>
          <p:nvPr/>
        </p:nvSpPr>
        <p:spPr>
          <a:xfrm>
            <a:off x="329181" y="937188"/>
            <a:ext cx="5958016" cy="76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IE" sz="2667" b="1" kern="0" dirty="0">
                <a:solidFill>
                  <a:srgbClr val="FFFFFF"/>
                </a:solidFill>
              </a:rPr>
              <a:t>Megatrends</a:t>
            </a:r>
          </a:p>
          <a:p>
            <a:pPr defTabSz="1219170"/>
            <a:endParaRPr lang="en-IE" sz="2667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49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"/>
          <p:cNvSpPr txBox="1">
            <a:spLocks noGrp="1"/>
          </p:cNvSpPr>
          <p:nvPr>
            <p:ph type="subTitle" idx="1"/>
          </p:nvPr>
        </p:nvSpPr>
        <p:spPr>
          <a:xfrm>
            <a:off x="386397" y="245932"/>
            <a:ext cx="4700024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7500" tIns="121900" rIns="121900" bIns="121900" anchor="t" anchorCtr="0">
            <a:noAutofit/>
          </a:bodyPr>
          <a:lstStyle/>
          <a:p>
            <a:pPr marL="0" indent="0"/>
            <a:r>
              <a:rPr lang="en-US" dirty="0"/>
              <a:t>2026 Outlook </a:t>
            </a:r>
            <a:endParaRPr dirty="0"/>
          </a:p>
        </p:txBody>
      </p:sp>
      <p:sp>
        <p:nvSpPr>
          <p:cNvPr id="199" name="Google Shape;199;p6"/>
          <p:cNvSpPr txBox="1">
            <a:spLocks noGrp="1"/>
          </p:cNvSpPr>
          <p:nvPr>
            <p:ph type="title"/>
          </p:nvPr>
        </p:nvSpPr>
        <p:spPr>
          <a:xfrm>
            <a:off x="387365" y="594800"/>
            <a:ext cx="664498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121900" rIns="295133" bIns="121900" anchor="t" anchorCtr="0">
            <a:noAutofit/>
          </a:bodyPr>
          <a:lstStyle/>
          <a:p>
            <a:r>
              <a:rPr lang="en-US" dirty="0"/>
              <a:t>Global Trade Outlook 2026</a:t>
            </a:r>
            <a:endParaRPr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A9FB45E-3BC4-25AD-2EE8-3C59C7D9E067}"/>
              </a:ext>
            </a:extLst>
          </p:cNvPr>
          <p:cNvGraphicFramePr>
            <a:graphicFrameLocks/>
          </p:cNvGraphicFramePr>
          <p:nvPr/>
        </p:nvGraphicFramePr>
        <p:xfrm>
          <a:off x="596987" y="1597571"/>
          <a:ext cx="10861844" cy="4556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1259BC-894D-F032-A99F-14D90B78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16" y="302117"/>
            <a:ext cx="7604567" cy="763600"/>
          </a:xfrm>
        </p:spPr>
        <p:txBody>
          <a:bodyPr/>
          <a:lstStyle/>
          <a:p>
            <a:r>
              <a:rPr lang="en-IE" i="1" dirty="0"/>
              <a:t>National Outlook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CA22A-F919-A30A-2C01-F85C317A3C8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4EEC-FD39-EFDF-D11F-D7B2B871DC9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F1963-BF1C-77E9-338C-4C488320D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16" y="1147444"/>
            <a:ext cx="10860016" cy="45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24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EC533-F1FC-371B-F3C5-1E7C118A2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A21E06-0C83-85CF-BAA4-A64C24CDAAEF}"/>
              </a:ext>
            </a:extLst>
          </p:cNvPr>
          <p:cNvSpPr/>
          <p:nvPr/>
        </p:nvSpPr>
        <p:spPr>
          <a:xfrm>
            <a:off x="494159" y="3257643"/>
            <a:ext cx="2172573" cy="1376068"/>
          </a:xfrm>
          <a:prstGeom prst="rect">
            <a:avLst/>
          </a:prstGeom>
          <a:solidFill>
            <a:srgbClr val="11182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72294131-E07E-411E-4C54-4106A72AD7F2}"/>
              </a:ext>
            </a:extLst>
          </p:cNvPr>
          <p:cNvSpPr txBox="1">
            <a:spLocks/>
          </p:cNvSpPr>
          <p:nvPr/>
        </p:nvSpPr>
        <p:spPr>
          <a:xfrm>
            <a:off x="384001" y="384001"/>
            <a:ext cx="1045421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tabLst>
                <a:tab pos="1297485" algn="l"/>
              </a:tabLst>
            </a:pPr>
            <a:r>
              <a:rPr lang="en-US" sz="3200" dirty="0">
                <a:solidFill>
                  <a:schemeClr val="bg1"/>
                </a:solidFill>
              </a:rPr>
              <a:t>Enterprise Ireland</a:t>
            </a:r>
            <a:r>
              <a:rPr lang="en-US" sz="3200" b="0" dirty="0">
                <a:solidFill>
                  <a:schemeClr val="bg1"/>
                </a:solidFill>
              </a:rPr>
              <a:t> </a:t>
            </a:r>
            <a:r>
              <a:rPr lang="en-US" sz="3200" b="0" dirty="0">
                <a:solidFill>
                  <a:schemeClr val="tx2"/>
                </a:solidFill>
              </a:rPr>
              <a:t>Client Investments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E2C000-0874-9192-E06D-120750F477F2}"/>
              </a:ext>
            </a:extLst>
          </p:cNvPr>
          <p:cNvSpPr/>
          <p:nvPr/>
        </p:nvSpPr>
        <p:spPr>
          <a:xfrm>
            <a:off x="494159" y="1764187"/>
            <a:ext cx="2172573" cy="1493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79588D-F00E-E1F0-0A72-52D58FF2C7E0}"/>
              </a:ext>
            </a:extLst>
          </p:cNvPr>
          <p:cNvSpPr txBox="1"/>
          <p:nvPr/>
        </p:nvSpPr>
        <p:spPr>
          <a:xfrm>
            <a:off x="510099" y="3498513"/>
            <a:ext cx="2140693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 spc="-200" dirty="0">
                <a:ln w="9525">
                  <a:noFill/>
                </a:ln>
                <a:solidFill>
                  <a:srgbClr val="8C46E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€</a:t>
            </a:r>
            <a:r>
              <a:rPr lang="en-US" sz="4267" b="1" spc="-200" dirty="0">
                <a:ln w="9525">
                  <a:noFill/>
                </a:ln>
                <a:solidFill>
                  <a:srgbClr val="8C46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  <a:r>
              <a:rPr lang="en-US" sz="4267" b="1" kern="0" spc="-200" dirty="0">
                <a:ln w="9525">
                  <a:noFill/>
                </a:ln>
                <a:solidFill>
                  <a:srgbClr val="8C46E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E18D0F-44C1-3338-C9AA-69B4F27963C0}"/>
              </a:ext>
            </a:extLst>
          </p:cNvPr>
          <p:cNvSpPr/>
          <p:nvPr/>
        </p:nvSpPr>
        <p:spPr>
          <a:xfrm>
            <a:off x="2751936" y="1764187"/>
            <a:ext cx="2172573" cy="1493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4B899B-E951-F4E9-72AC-57472B016CAE}"/>
              </a:ext>
            </a:extLst>
          </p:cNvPr>
          <p:cNvSpPr/>
          <p:nvPr/>
        </p:nvSpPr>
        <p:spPr>
          <a:xfrm>
            <a:off x="5009714" y="1764187"/>
            <a:ext cx="2172573" cy="1493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FB8E1F-5DA1-AED4-C21F-382AEBADD83F}"/>
              </a:ext>
            </a:extLst>
          </p:cNvPr>
          <p:cNvSpPr/>
          <p:nvPr/>
        </p:nvSpPr>
        <p:spPr>
          <a:xfrm>
            <a:off x="7267491" y="1764187"/>
            <a:ext cx="2172573" cy="1493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65FC10-ED17-27B6-4448-DF4A442A37DC}"/>
              </a:ext>
            </a:extLst>
          </p:cNvPr>
          <p:cNvSpPr/>
          <p:nvPr/>
        </p:nvSpPr>
        <p:spPr>
          <a:xfrm>
            <a:off x="9525268" y="1764187"/>
            <a:ext cx="2172573" cy="1493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9E49B8A-AB86-9381-5423-21F39D610AB4}"/>
              </a:ext>
            </a:extLst>
          </p:cNvPr>
          <p:cNvSpPr/>
          <p:nvPr/>
        </p:nvSpPr>
        <p:spPr>
          <a:xfrm>
            <a:off x="2747364" y="3257643"/>
            <a:ext cx="2172573" cy="1376068"/>
          </a:xfrm>
          <a:prstGeom prst="rect">
            <a:avLst/>
          </a:prstGeom>
          <a:solidFill>
            <a:srgbClr val="11182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ACBAD4-4790-DBF1-DAC6-FD40C3A73A73}"/>
              </a:ext>
            </a:extLst>
          </p:cNvPr>
          <p:cNvSpPr txBox="1"/>
          <p:nvPr/>
        </p:nvSpPr>
        <p:spPr>
          <a:xfrm>
            <a:off x="2763304" y="3498513"/>
            <a:ext cx="2140693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 spc="-200" dirty="0">
                <a:ln w="9525">
                  <a:noFill/>
                </a:ln>
                <a:solidFill>
                  <a:srgbClr val="8C46E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€</a:t>
            </a:r>
            <a:r>
              <a:rPr lang="en-US" sz="4267" b="1" spc="-200" dirty="0">
                <a:ln w="9525">
                  <a:noFill/>
                </a:ln>
                <a:solidFill>
                  <a:srgbClr val="8C46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4267" b="1" kern="0" spc="-200" dirty="0">
                <a:ln w="9525">
                  <a:noFill/>
                </a:ln>
                <a:solidFill>
                  <a:srgbClr val="8C46E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A54D815-523C-1FBC-6527-F2FD1F559AE6}"/>
              </a:ext>
            </a:extLst>
          </p:cNvPr>
          <p:cNvSpPr/>
          <p:nvPr/>
        </p:nvSpPr>
        <p:spPr>
          <a:xfrm>
            <a:off x="5016002" y="3257643"/>
            <a:ext cx="2172573" cy="1376068"/>
          </a:xfrm>
          <a:prstGeom prst="rect">
            <a:avLst/>
          </a:prstGeom>
          <a:solidFill>
            <a:srgbClr val="11182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E45043-7536-E9F4-6BB6-FF449B3AB807}"/>
              </a:ext>
            </a:extLst>
          </p:cNvPr>
          <p:cNvSpPr txBox="1"/>
          <p:nvPr/>
        </p:nvSpPr>
        <p:spPr>
          <a:xfrm>
            <a:off x="5031942" y="3498512"/>
            <a:ext cx="2140693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 spc="-200" dirty="0">
                <a:ln w="9525">
                  <a:noFill/>
                </a:ln>
                <a:solidFill>
                  <a:srgbClr val="8C46E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€</a:t>
            </a:r>
            <a:r>
              <a:rPr lang="en-US" sz="4267" b="1" spc="-200" dirty="0">
                <a:ln w="9525">
                  <a:noFill/>
                </a:ln>
                <a:solidFill>
                  <a:srgbClr val="8C46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  <a:r>
              <a:rPr lang="en-US" sz="4267" b="1" kern="0" spc="-200" dirty="0">
                <a:ln w="9525">
                  <a:noFill/>
                </a:ln>
                <a:solidFill>
                  <a:srgbClr val="8C46E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DCC7BA6-63C8-8DDB-44DA-B392B00D71FD}"/>
              </a:ext>
            </a:extLst>
          </p:cNvPr>
          <p:cNvSpPr/>
          <p:nvPr/>
        </p:nvSpPr>
        <p:spPr>
          <a:xfrm>
            <a:off x="7269207" y="3257643"/>
            <a:ext cx="2172573" cy="1376068"/>
          </a:xfrm>
          <a:prstGeom prst="rect">
            <a:avLst/>
          </a:prstGeom>
          <a:solidFill>
            <a:srgbClr val="11182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7392B0-9FAA-06A4-C89B-3B817F812F89}"/>
              </a:ext>
            </a:extLst>
          </p:cNvPr>
          <p:cNvSpPr txBox="1"/>
          <p:nvPr/>
        </p:nvSpPr>
        <p:spPr>
          <a:xfrm>
            <a:off x="7285147" y="3498513"/>
            <a:ext cx="2140693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 spc="-200" dirty="0">
                <a:ln w="9525">
                  <a:noFill/>
                </a:ln>
                <a:solidFill>
                  <a:srgbClr val="8C46E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€</a:t>
            </a:r>
            <a:r>
              <a:rPr lang="en-US" sz="4267" b="1" spc="-200" dirty="0">
                <a:ln w="9525">
                  <a:noFill/>
                </a:ln>
                <a:solidFill>
                  <a:srgbClr val="8C46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267" b="1" kern="0" spc="-200" dirty="0">
                <a:ln w="9525">
                  <a:noFill/>
                </a:ln>
                <a:solidFill>
                  <a:srgbClr val="8C46E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1DACA35-09AC-97A8-5587-FB0E274505B2}"/>
              </a:ext>
            </a:extLst>
          </p:cNvPr>
          <p:cNvSpPr/>
          <p:nvPr/>
        </p:nvSpPr>
        <p:spPr>
          <a:xfrm>
            <a:off x="9522412" y="3257643"/>
            <a:ext cx="2172573" cy="1376068"/>
          </a:xfrm>
          <a:prstGeom prst="rect">
            <a:avLst/>
          </a:prstGeom>
          <a:solidFill>
            <a:srgbClr val="11182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BF1F97-C1DD-9FCB-85B3-134F923F193C}"/>
              </a:ext>
            </a:extLst>
          </p:cNvPr>
          <p:cNvSpPr txBox="1"/>
          <p:nvPr/>
        </p:nvSpPr>
        <p:spPr>
          <a:xfrm>
            <a:off x="9538352" y="3498513"/>
            <a:ext cx="2140693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 spc="-200" dirty="0">
                <a:ln w="9525">
                  <a:noFill/>
                </a:ln>
                <a:solidFill>
                  <a:srgbClr val="8C46E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€3m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B59A85-E979-EBE1-ACB6-6C0A88E35F4D}"/>
              </a:ext>
            </a:extLst>
          </p:cNvPr>
          <p:cNvSpPr txBox="1"/>
          <p:nvPr/>
        </p:nvSpPr>
        <p:spPr>
          <a:xfrm>
            <a:off x="510099" y="4155103"/>
            <a:ext cx="214069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600" kern="0" dirty="0">
                <a:ln w="9525">
                  <a:noFill/>
                </a:ln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investment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AB2B500-2ED2-7935-E2F2-B260AA53D1BF}"/>
              </a:ext>
            </a:extLst>
          </p:cNvPr>
          <p:cNvSpPr txBox="1"/>
          <p:nvPr/>
        </p:nvSpPr>
        <p:spPr>
          <a:xfrm>
            <a:off x="2779166" y="4155103"/>
            <a:ext cx="214069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600" kern="0" dirty="0">
                <a:ln w="9525">
                  <a:noFill/>
                </a:ln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investment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50F1665-81C9-9EEC-B156-9C406942C31E}"/>
              </a:ext>
            </a:extLst>
          </p:cNvPr>
          <p:cNvSpPr txBox="1"/>
          <p:nvPr/>
        </p:nvSpPr>
        <p:spPr>
          <a:xfrm>
            <a:off x="5036943" y="4155103"/>
            <a:ext cx="214069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600" kern="0" dirty="0">
                <a:ln w="9525">
                  <a:noFill/>
                </a:ln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investment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2C41FC-F030-2E38-0E64-124C01B1F378}"/>
              </a:ext>
            </a:extLst>
          </p:cNvPr>
          <p:cNvSpPr txBox="1"/>
          <p:nvPr/>
        </p:nvSpPr>
        <p:spPr>
          <a:xfrm>
            <a:off x="7283432" y="4155103"/>
            <a:ext cx="214069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600" kern="0" dirty="0">
                <a:ln w="9525">
                  <a:noFill/>
                </a:ln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investment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ABF5A38-B700-E7C9-B7E8-CEF2A195A677}"/>
              </a:ext>
            </a:extLst>
          </p:cNvPr>
          <p:cNvSpPr txBox="1"/>
          <p:nvPr/>
        </p:nvSpPr>
        <p:spPr>
          <a:xfrm>
            <a:off x="9552499" y="4155103"/>
            <a:ext cx="214069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600" kern="0" dirty="0">
                <a:ln w="9525">
                  <a:noFill/>
                </a:ln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investment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AECF4A7-2EC0-45FC-8E84-1161D571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83" t="21564" r="9506" b="21742"/>
          <a:stretch/>
        </p:blipFill>
        <p:spPr>
          <a:xfrm>
            <a:off x="3182517" y="2091984"/>
            <a:ext cx="1188207" cy="823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164739-03EF-0DAA-CE2B-5860C477C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765" y="1798252"/>
            <a:ext cx="1005169" cy="1348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EF102E-9A8C-65CA-CFEE-02074BD94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228" y="2299709"/>
            <a:ext cx="1672549" cy="3977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215CA3-5D08-C76B-3362-2432742FF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605" y="2297766"/>
            <a:ext cx="1504219" cy="4220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E2BE7B-07E6-BF09-BCA6-1AA98A8C1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27" y="2246904"/>
            <a:ext cx="1849173" cy="67417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881692C-C50E-9A98-73AB-2C8BD56F8363}"/>
              </a:ext>
            </a:extLst>
          </p:cNvPr>
          <p:cNvGrpSpPr/>
          <p:nvPr/>
        </p:nvGrpSpPr>
        <p:grpSpPr>
          <a:xfrm>
            <a:off x="0" y="5924159"/>
            <a:ext cx="12192000" cy="937967"/>
            <a:chOff x="0" y="4440025"/>
            <a:chExt cx="9144000" cy="7034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22F50E-AD65-60E4-0E91-D8B9924DC7B8}"/>
                </a:ext>
              </a:extLst>
            </p:cNvPr>
            <p:cNvSpPr/>
            <p:nvPr/>
          </p:nvSpPr>
          <p:spPr>
            <a:xfrm>
              <a:off x="0" y="4440025"/>
              <a:ext cx="9144000" cy="703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6" name="Google Shape;248;p44">
              <a:extLst>
                <a:ext uri="{FF2B5EF4-FFF2-40B4-BE49-F238E27FC236}">
                  <a16:creationId xmlns:a16="http://schemas.microsoft.com/office/drawing/2014/main" id="{B122CC52-FCD0-B523-231D-AD7E85BC14C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6555" y="4656495"/>
              <a:ext cx="1011746" cy="27161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28010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Four men and one woman stand together smiling dressed in business attire. The logo for Version 1 hangs on a wall behind them.">
            <a:extLst>
              <a:ext uri="{FF2B5EF4-FFF2-40B4-BE49-F238E27FC236}">
                <a16:creationId xmlns:a16="http://schemas.microsoft.com/office/drawing/2014/main" id="{1578F590-AF73-A3E8-8861-7C7B08A001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2056" name="Picture 8" descr="Version 1 opens new Dublin HQ, adds 250 ...">
            <a:extLst>
              <a:ext uri="{FF2B5EF4-FFF2-40B4-BE49-F238E27FC236}">
                <a16:creationId xmlns:a16="http://schemas.microsoft.com/office/drawing/2014/main" id="{4F6AA410-E468-66DA-5C8E-2D8AF3239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46" y="1335024"/>
            <a:ext cx="6337526" cy="346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E8D1EE-582C-47D6-80C0-88567F7304BE}"/>
              </a:ext>
            </a:extLst>
          </p:cNvPr>
          <p:cNvSpPr txBox="1"/>
          <p:nvPr/>
        </p:nvSpPr>
        <p:spPr>
          <a:xfrm>
            <a:off x="290322" y="120777"/>
            <a:ext cx="8999982" cy="710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5250"/>
              </a:lnSpc>
              <a:buNone/>
            </a:pPr>
            <a:r>
              <a:rPr lang="en-IE" sz="3200" b="1" i="0" dirty="0">
                <a:solidFill>
                  <a:schemeClr val="bg1"/>
                </a:solidFill>
                <a:effectLst/>
                <a:latin typeface="tablet-gothic"/>
              </a:rPr>
              <a:t>Version 1 opens new Dublin HQ, adds 250 local jobs</a:t>
            </a:r>
          </a:p>
        </p:txBody>
      </p:sp>
    </p:spTree>
    <p:extLst>
      <p:ext uri="{BB962C8B-B14F-4D97-AF65-F5344CB8AC3E}">
        <p14:creationId xmlns:p14="http://schemas.microsoft.com/office/powerpoint/2010/main" val="381764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42D74-C45A-7990-3662-EB8B27545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B73D31-2F9A-7150-B432-7B796E382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736"/>
            <a:ext cx="7604567" cy="763600"/>
          </a:xfrm>
        </p:spPr>
        <p:txBody>
          <a:bodyPr/>
          <a:lstStyle/>
          <a:p>
            <a:r>
              <a:rPr lang="en-IE" dirty="0"/>
              <a:t>Media Coverage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3894-B8D6-6A39-F536-8B391813D7A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13263-9BD6-DA31-3F66-532C039BC92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026" name="Picture 2" descr="Irish companies partner with Amazon to build data centres">
            <a:extLst>
              <a:ext uri="{FF2B5EF4-FFF2-40B4-BE49-F238E27FC236}">
                <a16:creationId xmlns:a16="http://schemas.microsoft.com/office/drawing/2014/main" id="{9FAA8476-023E-0747-7226-96A6F81B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202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893916-0679-452D-376A-646549C3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736"/>
            <a:ext cx="7604567" cy="763600"/>
          </a:xfrm>
        </p:spPr>
        <p:txBody>
          <a:bodyPr/>
          <a:lstStyle/>
          <a:p>
            <a:r>
              <a:rPr lang="en-IE" dirty="0"/>
              <a:t>Media Coverage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2092B-27C3-3576-F65E-278CF69C6E5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9B8BF-7BB6-18D1-1303-261740BAC39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026" name="Picture 2" descr="Irish companies partner with Amazon to build data centres">
            <a:extLst>
              <a:ext uri="{FF2B5EF4-FFF2-40B4-BE49-F238E27FC236}">
                <a16:creationId xmlns:a16="http://schemas.microsoft.com/office/drawing/2014/main" id="{CCA8AAA9-8FE2-2A5F-66BA-988263A19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3230"/>
            <a:ext cx="6659502" cy="37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‎text that says '‎NYSE OPENING BELLO Unmute ר NYSE ice EXCHANGE MARCH 16, 2026 Ireland INC irel.mmnc.com irel nc.com 7 NYSE AN NICe ANI@XCHANGE cee EM NEW NEWYORKSTOCKEXCHANGE NEWYORK YORK STOCK EXCHANGE‎'‎">
            <a:extLst>
              <a:ext uri="{FF2B5EF4-FFF2-40B4-BE49-F238E27FC236}">
                <a16:creationId xmlns:a16="http://schemas.microsoft.com/office/drawing/2014/main" id="{8645933A-402B-4412-6FFA-B881DA02D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81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rgbClr val="170D26"/>
            </a:gs>
          </a:gsLst>
          <a:lin ang="36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60D298-4D07-DD43-03B6-6693D9E8A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532BA20A-641D-72E7-8A6E-C773F589D489}"/>
              </a:ext>
            </a:extLst>
          </p:cNvPr>
          <p:cNvSpPr txBox="1"/>
          <p:nvPr/>
        </p:nvSpPr>
        <p:spPr>
          <a:xfrm>
            <a:off x="1074651" y="3679147"/>
            <a:ext cx="21107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IE" sz="1600" dirty="0">
                <a:solidFill>
                  <a:srgbClr val="99FF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Support start-ups with long-term,</a:t>
            </a:r>
          </a:p>
          <a:p>
            <a:pPr algn="ctr" defTabSz="914377"/>
            <a:r>
              <a:rPr lang="en-IE" sz="1600" dirty="0">
                <a:solidFill>
                  <a:srgbClr val="99FF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sustainable growth ambitions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910561-3AD9-9576-DE63-76D81F0AAC04}"/>
              </a:ext>
            </a:extLst>
          </p:cNvPr>
          <p:cNvSpPr txBox="1"/>
          <p:nvPr/>
        </p:nvSpPr>
        <p:spPr>
          <a:xfrm>
            <a:off x="3506412" y="3679148"/>
            <a:ext cx="21107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IE" sz="1600" dirty="0">
                <a:solidFill>
                  <a:srgbClr val="99FF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Strengthen productivity, competitiveness, resilience &amp; sustainability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40EAF2-B16F-9E03-4B5D-E49598E94FF7}"/>
              </a:ext>
            </a:extLst>
          </p:cNvPr>
          <p:cNvSpPr txBox="1"/>
          <p:nvPr/>
        </p:nvSpPr>
        <p:spPr>
          <a:xfrm>
            <a:off x="6093755" y="3679148"/>
            <a:ext cx="2110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IE" sz="1600" dirty="0">
                <a:solidFill>
                  <a:srgbClr val="99FF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Increase the number of world-leading </a:t>
            </a:r>
            <a:br>
              <a:rPr lang="en-IE" sz="1600" dirty="0">
                <a:solidFill>
                  <a:srgbClr val="99FF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IE" sz="1600" dirty="0">
                <a:solidFill>
                  <a:srgbClr val="99FF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Irish companies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135BA1-21F5-B518-7970-EEA4275E314F}"/>
              </a:ext>
            </a:extLst>
          </p:cNvPr>
          <p:cNvSpPr txBox="1"/>
          <p:nvPr/>
        </p:nvSpPr>
        <p:spPr>
          <a:xfrm>
            <a:off x="8773201" y="3672817"/>
            <a:ext cx="21107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IE" sz="1600" dirty="0">
                <a:solidFill>
                  <a:srgbClr val="99FF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Enhance enterprise linkages and the innovation ecosystem 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2802C211-C4CF-D90B-6A7C-7210D7FFF77B}"/>
              </a:ext>
            </a:extLst>
          </p:cNvPr>
          <p:cNvSpPr txBox="1">
            <a:spLocks/>
          </p:cNvSpPr>
          <p:nvPr/>
        </p:nvSpPr>
        <p:spPr>
          <a:xfrm>
            <a:off x="384001" y="384002"/>
            <a:ext cx="1180799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tabLst>
                <a:tab pos="1297485" algn="l"/>
              </a:tabLst>
            </a:pPr>
            <a:r>
              <a:rPr lang="en-US" sz="3200" kern="0" dirty="0">
                <a:solidFill>
                  <a:srgbClr val="FFFFFF"/>
                </a:solidFill>
              </a:rPr>
              <a:t>Our Strategy </a:t>
            </a:r>
            <a:r>
              <a:rPr lang="en-US" sz="3200" b="0" kern="0" dirty="0">
                <a:solidFill>
                  <a:srgbClr val="99FFCC"/>
                </a:solidFill>
              </a:rPr>
              <a:t>– Accelerate Sustainable Irish Business to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E11EA2-BC63-4FF5-838C-98EA1D4604DA}"/>
              </a:ext>
            </a:extLst>
          </p:cNvPr>
          <p:cNvGrpSpPr/>
          <p:nvPr/>
        </p:nvGrpSpPr>
        <p:grpSpPr>
          <a:xfrm>
            <a:off x="1009752" y="1958418"/>
            <a:ext cx="2114649" cy="1622582"/>
            <a:chOff x="797068" y="1468813"/>
            <a:chExt cx="1585987" cy="121693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88A2264-65E7-5B75-B9A4-2AFB7D650EF1}"/>
                </a:ext>
              </a:extLst>
            </p:cNvPr>
            <p:cNvSpPr txBox="1"/>
            <p:nvPr/>
          </p:nvSpPr>
          <p:spPr>
            <a:xfrm>
              <a:off x="797068" y="2257892"/>
              <a:ext cx="1585987" cy="427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ts val="40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Start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B53231-121D-6DEB-9263-5824F3F5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4365" y="1468813"/>
              <a:ext cx="444500" cy="5461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8E8ABD-6E4E-078F-DCEE-71327BBEACFC}"/>
              </a:ext>
            </a:extLst>
          </p:cNvPr>
          <p:cNvGrpSpPr/>
          <p:nvPr/>
        </p:nvGrpSpPr>
        <p:grpSpPr>
          <a:xfrm>
            <a:off x="8565189" y="1960295"/>
            <a:ext cx="2526768" cy="1620705"/>
            <a:chOff x="6463647" y="1470221"/>
            <a:chExt cx="1895076" cy="121552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1347506-BC18-C71A-1C38-BE0F77D775D4}"/>
                </a:ext>
              </a:extLst>
            </p:cNvPr>
            <p:cNvSpPr txBox="1"/>
            <p:nvPr/>
          </p:nvSpPr>
          <p:spPr>
            <a:xfrm>
              <a:off x="6463647" y="2257892"/>
              <a:ext cx="1895076" cy="427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ts val="40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Connect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5CECC8-1560-E9C6-EC4A-4D634CA57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8135" y="1470221"/>
              <a:ext cx="546100" cy="5461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B8ABE89-25CF-3464-5E7F-6BF5D0B9D4E5}"/>
              </a:ext>
            </a:extLst>
          </p:cNvPr>
          <p:cNvGrpSpPr/>
          <p:nvPr/>
        </p:nvGrpSpPr>
        <p:grpSpPr>
          <a:xfrm>
            <a:off x="3298400" y="1966551"/>
            <a:ext cx="2526768" cy="1614449"/>
            <a:chOff x="2513555" y="1474913"/>
            <a:chExt cx="1895076" cy="121083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4AC2FC8-A816-49B9-AEE5-49F7B592CF87}"/>
                </a:ext>
              </a:extLst>
            </p:cNvPr>
            <p:cNvSpPr txBox="1"/>
            <p:nvPr/>
          </p:nvSpPr>
          <p:spPr>
            <a:xfrm>
              <a:off x="2513555" y="2257892"/>
              <a:ext cx="1895076" cy="427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ts val="40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Compete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672B2E-DBBE-8A2B-D11C-068A735FE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2350" y="1474913"/>
              <a:ext cx="391846" cy="57552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FAB79D-0724-3449-A3B6-15F2798ECD50}"/>
              </a:ext>
            </a:extLst>
          </p:cNvPr>
          <p:cNvGrpSpPr/>
          <p:nvPr/>
        </p:nvGrpSpPr>
        <p:grpSpPr>
          <a:xfrm>
            <a:off x="5890044" y="1973646"/>
            <a:ext cx="2526768" cy="1607354"/>
            <a:chOff x="4457288" y="1480234"/>
            <a:chExt cx="1895076" cy="120551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E87718-54C7-80C6-D223-94D651F49A3D}"/>
                </a:ext>
              </a:extLst>
            </p:cNvPr>
            <p:cNvSpPr txBox="1"/>
            <p:nvPr/>
          </p:nvSpPr>
          <p:spPr>
            <a:xfrm>
              <a:off x="4457288" y="2257892"/>
              <a:ext cx="1895076" cy="427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ts val="40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Scale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EDBB07-71F9-015D-6825-AE6CE6A1B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8550" y="1480234"/>
              <a:ext cx="546100" cy="5461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194A61B-15B0-9984-084C-05146972DDAB}"/>
              </a:ext>
            </a:extLst>
          </p:cNvPr>
          <p:cNvGrpSpPr/>
          <p:nvPr/>
        </p:nvGrpSpPr>
        <p:grpSpPr>
          <a:xfrm>
            <a:off x="0" y="5924159"/>
            <a:ext cx="12192000" cy="937967"/>
            <a:chOff x="0" y="4440025"/>
            <a:chExt cx="9144000" cy="7034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DB8BEC-2326-C37B-8733-E19D616B4656}"/>
                </a:ext>
              </a:extLst>
            </p:cNvPr>
            <p:cNvSpPr/>
            <p:nvPr/>
          </p:nvSpPr>
          <p:spPr>
            <a:xfrm>
              <a:off x="0" y="4440025"/>
              <a:ext cx="9144000" cy="703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Google Shape;248;p44">
              <a:extLst>
                <a:ext uri="{FF2B5EF4-FFF2-40B4-BE49-F238E27FC236}">
                  <a16:creationId xmlns:a16="http://schemas.microsoft.com/office/drawing/2014/main" id="{DA49CD6A-E5FF-41DB-C91D-B27D9C19212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6555" y="4656495"/>
              <a:ext cx="1011746" cy="27161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9633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8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A457E-E90B-7445-857B-410AF0094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8D25728-1FAE-19B3-8EAD-1BBD2E0E62EA}"/>
              </a:ext>
            </a:extLst>
          </p:cNvPr>
          <p:cNvGrpSpPr/>
          <p:nvPr/>
        </p:nvGrpSpPr>
        <p:grpSpPr>
          <a:xfrm>
            <a:off x="9259422" y="1403715"/>
            <a:ext cx="1234439" cy="384083"/>
            <a:chOff x="3886200" y="2743200"/>
            <a:chExt cx="4420549" cy="1375409"/>
          </a:xfrm>
        </p:grpSpPr>
        <p:grpSp>
          <p:nvGrpSpPr>
            <p:cNvPr id="2" name="Graphic 17">
              <a:extLst>
                <a:ext uri="{FF2B5EF4-FFF2-40B4-BE49-F238E27FC236}">
                  <a16:creationId xmlns:a16="http://schemas.microsoft.com/office/drawing/2014/main" id="{2D1434C1-A131-222C-75DD-79BABD0AA6DE}"/>
                </a:ext>
              </a:extLst>
            </p:cNvPr>
            <p:cNvGrpSpPr/>
            <p:nvPr/>
          </p:nvGrpSpPr>
          <p:grpSpPr>
            <a:xfrm>
              <a:off x="3886200" y="2743200"/>
              <a:ext cx="2220255" cy="1375409"/>
              <a:chOff x="3886200" y="2743200"/>
              <a:chExt cx="2220255" cy="1375409"/>
            </a:xfrm>
            <a:solidFill>
              <a:srgbClr val="FFFFFF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8C81E31F-DD59-9925-1435-A24F720905F6}"/>
                  </a:ext>
                </a:extLst>
              </p:cNvPr>
              <p:cNvSpPr/>
              <p:nvPr/>
            </p:nvSpPr>
            <p:spPr>
              <a:xfrm>
                <a:off x="3886200" y="2743200"/>
                <a:ext cx="1337285" cy="1375409"/>
              </a:xfrm>
              <a:custGeom>
                <a:avLst/>
                <a:gdLst>
                  <a:gd name="connsiteX0" fmla="*/ 1189965 w 1337285"/>
                  <a:gd name="connsiteY0" fmla="*/ 633413 h 1375409"/>
                  <a:gd name="connsiteX1" fmla="*/ 144469 w 1337285"/>
                  <a:gd name="connsiteY1" fmla="*/ 633413 h 1375409"/>
                  <a:gd name="connsiteX2" fmla="*/ 227158 w 1337285"/>
                  <a:gd name="connsiteY2" fmla="*/ 523875 h 1375409"/>
                  <a:gd name="connsiteX3" fmla="*/ 435307 w 1337285"/>
                  <a:gd name="connsiteY3" fmla="*/ 419100 h 1375409"/>
                  <a:gd name="connsiteX4" fmla="*/ 895325 w 1337285"/>
                  <a:gd name="connsiteY4" fmla="*/ 419100 h 1375409"/>
                  <a:gd name="connsiteX5" fmla="*/ 1105375 w 1337285"/>
                  <a:gd name="connsiteY5" fmla="*/ 523875 h 1375409"/>
                  <a:gd name="connsiteX6" fmla="*/ 1188065 w 1337285"/>
                  <a:gd name="connsiteY6" fmla="*/ 633413 h 1375409"/>
                  <a:gd name="connsiteX7" fmla="*/ 1132938 w 1337285"/>
                  <a:gd name="connsiteY7" fmla="*/ 397193 h 1375409"/>
                  <a:gd name="connsiteX8" fmla="*/ 896276 w 1337285"/>
                  <a:gd name="connsiteY8" fmla="*/ 311468 h 1375409"/>
                  <a:gd name="connsiteX9" fmla="*/ 438158 w 1337285"/>
                  <a:gd name="connsiteY9" fmla="*/ 311468 h 1375409"/>
                  <a:gd name="connsiteX10" fmla="*/ 203397 w 1337285"/>
                  <a:gd name="connsiteY10" fmla="*/ 395288 h 1375409"/>
                  <a:gd name="connsiteX11" fmla="*/ 235712 w 1337285"/>
                  <a:gd name="connsiteY11" fmla="*/ 291465 h 1375409"/>
                  <a:gd name="connsiteX12" fmla="*/ 487582 w 1337285"/>
                  <a:gd name="connsiteY12" fmla="*/ 105728 h 1375409"/>
                  <a:gd name="connsiteX13" fmla="*/ 847803 w 1337285"/>
                  <a:gd name="connsiteY13" fmla="*/ 105728 h 1375409"/>
                  <a:gd name="connsiteX14" fmla="*/ 1099673 w 1337285"/>
                  <a:gd name="connsiteY14" fmla="*/ 291465 h 1375409"/>
                  <a:gd name="connsiteX15" fmla="*/ 1131988 w 1337285"/>
                  <a:gd name="connsiteY15" fmla="*/ 396240 h 1375409"/>
                  <a:gd name="connsiteX16" fmla="*/ 145419 w 1337285"/>
                  <a:gd name="connsiteY16" fmla="*/ 741045 h 1375409"/>
                  <a:gd name="connsiteX17" fmla="*/ 1189965 w 1337285"/>
                  <a:gd name="connsiteY17" fmla="*/ 741045 h 1375409"/>
                  <a:gd name="connsiteX18" fmla="*/ 1107276 w 1337285"/>
                  <a:gd name="connsiteY18" fmla="*/ 850583 h 1375409"/>
                  <a:gd name="connsiteX19" fmla="*/ 896276 w 1337285"/>
                  <a:gd name="connsiteY19" fmla="*/ 955358 h 1375409"/>
                  <a:gd name="connsiteX20" fmla="*/ 439109 w 1337285"/>
                  <a:gd name="connsiteY20" fmla="*/ 955358 h 1375409"/>
                  <a:gd name="connsiteX21" fmla="*/ 228108 w 1337285"/>
                  <a:gd name="connsiteY21" fmla="*/ 850583 h 1375409"/>
                  <a:gd name="connsiteX22" fmla="*/ 145419 w 1337285"/>
                  <a:gd name="connsiteY22" fmla="*/ 741045 h 1375409"/>
                  <a:gd name="connsiteX23" fmla="*/ 203397 w 1337285"/>
                  <a:gd name="connsiteY23" fmla="*/ 978218 h 1375409"/>
                  <a:gd name="connsiteX24" fmla="*/ 439109 w 1337285"/>
                  <a:gd name="connsiteY24" fmla="*/ 1062038 h 1375409"/>
                  <a:gd name="connsiteX25" fmla="*/ 896276 w 1337285"/>
                  <a:gd name="connsiteY25" fmla="*/ 1062038 h 1375409"/>
                  <a:gd name="connsiteX26" fmla="*/ 1132938 w 1337285"/>
                  <a:gd name="connsiteY26" fmla="*/ 976313 h 1375409"/>
                  <a:gd name="connsiteX27" fmla="*/ 1100623 w 1337285"/>
                  <a:gd name="connsiteY27" fmla="*/ 1081088 h 1375409"/>
                  <a:gd name="connsiteX28" fmla="*/ 848753 w 1337285"/>
                  <a:gd name="connsiteY28" fmla="*/ 1266825 h 1375409"/>
                  <a:gd name="connsiteX29" fmla="*/ 488532 w 1337285"/>
                  <a:gd name="connsiteY29" fmla="*/ 1266825 h 1375409"/>
                  <a:gd name="connsiteX30" fmla="*/ 236662 w 1337285"/>
                  <a:gd name="connsiteY30" fmla="*/ 1081088 h 1375409"/>
                  <a:gd name="connsiteX31" fmla="*/ 204347 w 1337285"/>
                  <a:gd name="connsiteY31" fmla="*/ 977265 h 1375409"/>
                  <a:gd name="connsiteX32" fmla="*/ 1336335 w 1337285"/>
                  <a:gd name="connsiteY32" fmla="*/ 687705 h 1375409"/>
                  <a:gd name="connsiteX33" fmla="*/ 1202321 w 1337285"/>
                  <a:gd name="connsiteY33" fmla="*/ 260985 h 1375409"/>
                  <a:gd name="connsiteX34" fmla="*/ 847803 w 1337285"/>
                  <a:gd name="connsiteY34" fmla="*/ 0 h 1375409"/>
                  <a:gd name="connsiteX35" fmla="*/ 487582 w 1337285"/>
                  <a:gd name="connsiteY35" fmla="*/ 0 h 1375409"/>
                  <a:gd name="connsiteX36" fmla="*/ 134014 w 1337285"/>
                  <a:gd name="connsiteY36" fmla="*/ 260985 h 1375409"/>
                  <a:gd name="connsiteX37" fmla="*/ 0 w 1337285"/>
                  <a:gd name="connsiteY37" fmla="*/ 687705 h 1375409"/>
                  <a:gd name="connsiteX38" fmla="*/ 134014 w 1337285"/>
                  <a:gd name="connsiteY38" fmla="*/ 1114425 h 1375409"/>
                  <a:gd name="connsiteX39" fmla="*/ 488532 w 1337285"/>
                  <a:gd name="connsiteY39" fmla="*/ 1375410 h 1375409"/>
                  <a:gd name="connsiteX40" fmla="*/ 848753 w 1337285"/>
                  <a:gd name="connsiteY40" fmla="*/ 1375410 h 1375409"/>
                  <a:gd name="connsiteX41" fmla="*/ 1203272 w 1337285"/>
                  <a:gd name="connsiteY41" fmla="*/ 1114425 h 1375409"/>
                  <a:gd name="connsiteX42" fmla="*/ 1337285 w 1337285"/>
                  <a:gd name="connsiteY42" fmla="*/ 687705 h 1375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337285" h="1375409">
                    <a:moveTo>
                      <a:pt x="1189965" y="633413"/>
                    </a:moveTo>
                    <a:lnTo>
                      <a:pt x="144469" y="633413"/>
                    </a:lnTo>
                    <a:lnTo>
                      <a:pt x="227158" y="523875"/>
                    </a:lnTo>
                    <a:cubicBezTo>
                      <a:pt x="276581" y="459105"/>
                      <a:pt x="353568" y="420053"/>
                      <a:pt x="435307" y="419100"/>
                    </a:cubicBezTo>
                    <a:lnTo>
                      <a:pt x="895325" y="419100"/>
                    </a:lnTo>
                    <a:cubicBezTo>
                      <a:pt x="978015" y="419100"/>
                      <a:pt x="1055952" y="458153"/>
                      <a:pt x="1105375" y="523875"/>
                    </a:cubicBezTo>
                    <a:lnTo>
                      <a:pt x="1188065" y="633413"/>
                    </a:lnTo>
                    <a:close/>
                    <a:moveTo>
                      <a:pt x="1132938" y="397193"/>
                    </a:moveTo>
                    <a:cubicBezTo>
                      <a:pt x="1067357" y="342900"/>
                      <a:pt x="983717" y="311468"/>
                      <a:pt x="896276" y="311468"/>
                    </a:cubicBezTo>
                    <a:lnTo>
                      <a:pt x="438158" y="311468"/>
                    </a:lnTo>
                    <a:cubicBezTo>
                      <a:pt x="351667" y="311468"/>
                      <a:pt x="268978" y="341948"/>
                      <a:pt x="203397" y="395288"/>
                    </a:cubicBezTo>
                    <a:lnTo>
                      <a:pt x="235712" y="291465"/>
                    </a:lnTo>
                    <a:cubicBezTo>
                      <a:pt x="269928" y="180975"/>
                      <a:pt x="372577" y="105728"/>
                      <a:pt x="487582" y="105728"/>
                    </a:cubicBezTo>
                    <a:lnTo>
                      <a:pt x="847803" y="105728"/>
                    </a:lnTo>
                    <a:cubicBezTo>
                      <a:pt x="962808" y="105728"/>
                      <a:pt x="1065456" y="180975"/>
                      <a:pt x="1099673" y="291465"/>
                    </a:cubicBezTo>
                    <a:lnTo>
                      <a:pt x="1131988" y="396240"/>
                    </a:lnTo>
                    <a:close/>
                    <a:moveTo>
                      <a:pt x="145419" y="741045"/>
                    </a:moveTo>
                    <a:lnTo>
                      <a:pt x="1189965" y="741045"/>
                    </a:lnTo>
                    <a:lnTo>
                      <a:pt x="1107276" y="850583"/>
                    </a:lnTo>
                    <a:cubicBezTo>
                      <a:pt x="1056902" y="916305"/>
                      <a:pt x="978965" y="955358"/>
                      <a:pt x="896276" y="955358"/>
                    </a:cubicBezTo>
                    <a:lnTo>
                      <a:pt x="439109" y="955358"/>
                    </a:lnTo>
                    <a:cubicBezTo>
                      <a:pt x="356419" y="955358"/>
                      <a:pt x="278482" y="916305"/>
                      <a:pt x="228108" y="850583"/>
                    </a:cubicBezTo>
                    <a:lnTo>
                      <a:pt x="145419" y="741045"/>
                    </a:lnTo>
                    <a:close/>
                    <a:moveTo>
                      <a:pt x="203397" y="978218"/>
                    </a:moveTo>
                    <a:cubicBezTo>
                      <a:pt x="268978" y="1032510"/>
                      <a:pt x="351667" y="1062038"/>
                      <a:pt x="439109" y="1062038"/>
                    </a:cubicBezTo>
                    <a:lnTo>
                      <a:pt x="896276" y="1062038"/>
                    </a:lnTo>
                    <a:cubicBezTo>
                      <a:pt x="983717" y="1062038"/>
                      <a:pt x="1067357" y="1031558"/>
                      <a:pt x="1132938" y="976313"/>
                    </a:cubicBezTo>
                    <a:lnTo>
                      <a:pt x="1100623" y="1081088"/>
                    </a:lnTo>
                    <a:cubicBezTo>
                      <a:pt x="1066407" y="1191578"/>
                      <a:pt x="963758" y="1266825"/>
                      <a:pt x="848753" y="1266825"/>
                    </a:cubicBezTo>
                    <a:lnTo>
                      <a:pt x="488532" y="1266825"/>
                    </a:lnTo>
                    <a:cubicBezTo>
                      <a:pt x="373527" y="1266825"/>
                      <a:pt x="270879" y="1191578"/>
                      <a:pt x="236662" y="1081088"/>
                    </a:cubicBezTo>
                    <a:lnTo>
                      <a:pt x="204347" y="977265"/>
                    </a:lnTo>
                    <a:close/>
                    <a:moveTo>
                      <a:pt x="1336335" y="687705"/>
                    </a:moveTo>
                    <a:lnTo>
                      <a:pt x="1202321" y="260985"/>
                    </a:lnTo>
                    <a:cubicBezTo>
                      <a:pt x="1153848" y="105728"/>
                      <a:pt x="1010330" y="0"/>
                      <a:pt x="847803" y="0"/>
                    </a:cubicBezTo>
                    <a:lnTo>
                      <a:pt x="487582" y="0"/>
                    </a:lnTo>
                    <a:cubicBezTo>
                      <a:pt x="326005" y="0"/>
                      <a:pt x="182487" y="105728"/>
                      <a:pt x="134014" y="260985"/>
                    </a:cubicBezTo>
                    <a:lnTo>
                      <a:pt x="0" y="687705"/>
                    </a:lnTo>
                    <a:lnTo>
                      <a:pt x="134014" y="1114425"/>
                    </a:lnTo>
                    <a:cubicBezTo>
                      <a:pt x="182487" y="1269683"/>
                      <a:pt x="326005" y="1375410"/>
                      <a:pt x="488532" y="1375410"/>
                    </a:cubicBezTo>
                    <a:lnTo>
                      <a:pt x="848753" y="1375410"/>
                    </a:lnTo>
                    <a:cubicBezTo>
                      <a:pt x="1011281" y="1375410"/>
                      <a:pt x="1154799" y="1269683"/>
                      <a:pt x="1203272" y="1114425"/>
                    </a:cubicBezTo>
                    <a:lnTo>
                      <a:pt x="1337285" y="687705"/>
                    </a:lnTo>
                    <a:close/>
                  </a:path>
                </a:pathLst>
              </a:custGeom>
              <a:solidFill>
                <a:srgbClr val="FFFFFF"/>
              </a:solidFill>
              <a:ln w="95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C230AFF-F82D-9DB8-024F-B9955EDDC169}"/>
                  </a:ext>
                </a:extLst>
              </p:cNvPr>
              <p:cNvSpPr/>
              <p:nvPr/>
            </p:nvSpPr>
            <p:spPr>
              <a:xfrm>
                <a:off x="5640733" y="2998469"/>
                <a:ext cx="465721" cy="844867"/>
              </a:xfrm>
              <a:custGeom>
                <a:avLst/>
                <a:gdLst>
                  <a:gd name="connsiteX0" fmla="*/ 127360 w 465721"/>
                  <a:gd name="connsiteY0" fmla="*/ 196215 h 844867"/>
                  <a:gd name="connsiteX1" fmla="*/ 0 w 465721"/>
                  <a:gd name="connsiteY1" fmla="*/ 196215 h 844867"/>
                  <a:gd name="connsiteX2" fmla="*/ 0 w 465721"/>
                  <a:gd name="connsiteY2" fmla="*/ 328613 h 844867"/>
                  <a:gd name="connsiteX3" fmla="*/ 127360 w 465721"/>
                  <a:gd name="connsiteY3" fmla="*/ 328613 h 844867"/>
                  <a:gd name="connsiteX4" fmla="*/ 127360 w 465721"/>
                  <a:gd name="connsiteY4" fmla="*/ 618173 h 844867"/>
                  <a:gd name="connsiteX5" fmla="*/ 361172 w 465721"/>
                  <a:gd name="connsiteY5" fmla="*/ 844868 h 844867"/>
                  <a:gd name="connsiteX6" fmla="*/ 465721 w 465721"/>
                  <a:gd name="connsiteY6" fmla="*/ 844868 h 844867"/>
                  <a:gd name="connsiteX7" fmla="*/ 465721 w 465721"/>
                  <a:gd name="connsiteY7" fmla="*/ 701993 h 844867"/>
                  <a:gd name="connsiteX8" fmla="*/ 379230 w 465721"/>
                  <a:gd name="connsiteY8" fmla="*/ 701993 h 844867"/>
                  <a:gd name="connsiteX9" fmla="*/ 285135 w 465721"/>
                  <a:gd name="connsiteY9" fmla="*/ 602933 h 844867"/>
                  <a:gd name="connsiteX10" fmla="*/ 285135 w 465721"/>
                  <a:gd name="connsiteY10" fmla="*/ 328613 h 844867"/>
                  <a:gd name="connsiteX11" fmla="*/ 464771 w 465721"/>
                  <a:gd name="connsiteY11" fmla="*/ 328613 h 844867"/>
                  <a:gd name="connsiteX12" fmla="*/ 464771 w 465721"/>
                  <a:gd name="connsiteY12" fmla="*/ 196215 h 844867"/>
                  <a:gd name="connsiteX13" fmla="*/ 285135 w 465721"/>
                  <a:gd name="connsiteY13" fmla="*/ 196215 h 844867"/>
                  <a:gd name="connsiteX14" fmla="*/ 285135 w 465721"/>
                  <a:gd name="connsiteY14" fmla="*/ 0 h 844867"/>
                  <a:gd name="connsiteX15" fmla="*/ 127360 w 465721"/>
                  <a:gd name="connsiteY15" fmla="*/ 0 h 844867"/>
                  <a:gd name="connsiteX16" fmla="*/ 127360 w 465721"/>
                  <a:gd name="connsiteY16" fmla="*/ 196215 h 84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5721" h="844867">
                    <a:moveTo>
                      <a:pt x="127360" y="196215"/>
                    </a:moveTo>
                    <a:lnTo>
                      <a:pt x="0" y="196215"/>
                    </a:lnTo>
                    <a:lnTo>
                      <a:pt x="0" y="328613"/>
                    </a:lnTo>
                    <a:lnTo>
                      <a:pt x="127360" y="328613"/>
                    </a:lnTo>
                    <a:lnTo>
                      <a:pt x="127360" y="618173"/>
                    </a:lnTo>
                    <a:cubicBezTo>
                      <a:pt x="127360" y="762000"/>
                      <a:pt x="219554" y="844868"/>
                      <a:pt x="361172" y="844868"/>
                    </a:cubicBezTo>
                    <a:lnTo>
                      <a:pt x="465721" y="844868"/>
                    </a:lnTo>
                    <a:lnTo>
                      <a:pt x="465721" y="701993"/>
                    </a:lnTo>
                    <a:lnTo>
                      <a:pt x="379230" y="701993"/>
                    </a:lnTo>
                    <a:cubicBezTo>
                      <a:pt x="320302" y="701993"/>
                      <a:pt x="285135" y="668655"/>
                      <a:pt x="285135" y="602933"/>
                    </a:cubicBezTo>
                    <a:lnTo>
                      <a:pt x="285135" y="328613"/>
                    </a:lnTo>
                    <a:lnTo>
                      <a:pt x="464771" y="328613"/>
                    </a:lnTo>
                    <a:lnTo>
                      <a:pt x="464771" y="196215"/>
                    </a:lnTo>
                    <a:lnTo>
                      <a:pt x="285135" y="196215"/>
                    </a:lnTo>
                    <a:lnTo>
                      <a:pt x="285135" y="0"/>
                    </a:lnTo>
                    <a:lnTo>
                      <a:pt x="127360" y="0"/>
                    </a:lnTo>
                    <a:lnTo>
                      <a:pt x="127360" y="196215"/>
                    </a:lnTo>
                    <a:close/>
                  </a:path>
                </a:pathLst>
              </a:custGeom>
              <a:solidFill>
                <a:srgbClr val="FFFFFF"/>
              </a:solidFill>
              <a:ln w="95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27A4966-3030-4C20-7D52-7B19ED34E6BF}"/>
                </a:ext>
              </a:extLst>
            </p:cNvPr>
            <p:cNvSpPr/>
            <p:nvPr/>
          </p:nvSpPr>
          <p:spPr>
            <a:xfrm>
              <a:off x="6179639" y="2912744"/>
              <a:ext cx="174883" cy="931544"/>
            </a:xfrm>
            <a:custGeom>
              <a:avLst/>
              <a:gdLst>
                <a:gd name="connsiteX0" fmla="*/ 166329 w 174883"/>
                <a:gd name="connsiteY0" fmla="*/ 281940 h 931544"/>
                <a:gd name="connsiteX1" fmla="*/ 8554 w 174883"/>
                <a:gd name="connsiteY1" fmla="*/ 281940 h 931544"/>
                <a:gd name="connsiteX2" fmla="*/ 8554 w 174883"/>
                <a:gd name="connsiteY2" fmla="*/ 931545 h 931544"/>
                <a:gd name="connsiteX3" fmla="*/ 166329 w 174883"/>
                <a:gd name="connsiteY3" fmla="*/ 931545 h 931544"/>
                <a:gd name="connsiteX4" fmla="*/ 166329 w 174883"/>
                <a:gd name="connsiteY4" fmla="*/ 281940 h 931544"/>
                <a:gd name="connsiteX5" fmla="*/ 0 w 174883"/>
                <a:gd name="connsiteY5" fmla="*/ 180023 h 931544"/>
                <a:gd name="connsiteX6" fmla="*/ 174883 w 174883"/>
                <a:gd name="connsiteY6" fmla="*/ 180023 h 931544"/>
                <a:gd name="connsiteX7" fmla="*/ 174883 w 174883"/>
                <a:gd name="connsiteY7" fmla="*/ 0 h 931544"/>
                <a:gd name="connsiteX8" fmla="*/ 0 w 174883"/>
                <a:gd name="connsiteY8" fmla="*/ 0 h 931544"/>
                <a:gd name="connsiteX9" fmla="*/ 0 w 174883"/>
                <a:gd name="connsiteY9" fmla="*/ 180023 h 93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883" h="931544">
                  <a:moveTo>
                    <a:pt x="166329" y="281940"/>
                  </a:moveTo>
                  <a:lnTo>
                    <a:pt x="8554" y="281940"/>
                  </a:lnTo>
                  <a:lnTo>
                    <a:pt x="8554" y="931545"/>
                  </a:lnTo>
                  <a:lnTo>
                    <a:pt x="166329" y="931545"/>
                  </a:lnTo>
                  <a:lnTo>
                    <a:pt x="166329" y="281940"/>
                  </a:lnTo>
                  <a:close/>
                  <a:moveTo>
                    <a:pt x="0" y="180023"/>
                  </a:moveTo>
                  <a:lnTo>
                    <a:pt x="174883" y="180023"/>
                  </a:lnTo>
                  <a:lnTo>
                    <a:pt x="174883" y="0"/>
                  </a:lnTo>
                  <a:lnTo>
                    <a:pt x="0" y="0"/>
                  </a:lnTo>
                  <a:lnTo>
                    <a:pt x="0" y="180023"/>
                  </a:lnTo>
                  <a:close/>
                </a:path>
              </a:pathLst>
            </a:custGeom>
            <a:solidFill>
              <a:srgbClr val="FFFFFF"/>
            </a:solidFill>
            <a:ln w="95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raphic 17">
              <a:extLst>
                <a:ext uri="{FF2B5EF4-FFF2-40B4-BE49-F238E27FC236}">
                  <a16:creationId xmlns:a16="http://schemas.microsoft.com/office/drawing/2014/main" id="{FDF8FCDD-1D50-4356-D48E-D09931A70065}"/>
                </a:ext>
              </a:extLst>
            </p:cNvPr>
            <p:cNvGrpSpPr/>
            <p:nvPr/>
          </p:nvGrpSpPr>
          <p:grpSpPr>
            <a:xfrm>
              <a:off x="6442914" y="3184207"/>
              <a:ext cx="1863835" cy="670559"/>
              <a:chOff x="6442914" y="3184207"/>
              <a:chExt cx="1863835" cy="670559"/>
            </a:xfrm>
            <a:solidFill>
              <a:srgbClr val="FFFFFF"/>
            </a:solidFill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F0CA6D81-4B58-A8CD-5817-34F14C029321}"/>
                  </a:ext>
                </a:extLst>
              </p:cNvPr>
              <p:cNvSpPr/>
              <p:nvPr/>
            </p:nvSpPr>
            <p:spPr>
              <a:xfrm>
                <a:off x="6442914" y="3185160"/>
                <a:ext cx="600685" cy="659129"/>
              </a:xfrm>
              <a:custGeom>
                <a:avLst/>
                <a:gdLst>
                  <a:gd name="connsiteX0" fmla="*/ 157775 w 600685"/>
                  <a:gd name="connsiteY0" fmla="*/ 659130 h 659129"/>
                  <a:gd name="connsiteX1" fmla="*/ 157775 w 600685"/>
                  <a:gd name="connsiteY1" fmla="*/ 304800 h 659129"/>
                  <a:gd name="connsiteX2" fmla="*/ 307946 w 600685"/>
                  <a:gd name="connsiteY2" fmla="*/ 140017 h 659129"/>
                  <a:gd name="connsiteX3" fmla="*/ 442911 w 600685"/>
                  <a:gd name="connsiteY3" fmla="*/ 290513 h 659129"/>
                  <a:gd name="connsiteX4" fmla="*/ 442911 w 600685"/>
                  <a:gd name="connsiteY4" fmla="*/ 659130 h 659129"/>
                  <a:gd name="connsiteX5" fmla="*/ 600686 w 600685"/>
                  <a:gd name="connsiteY5" fmla="*/ 659130 h 659129"/>
                  <a:gd name="connsiteX6" fmla="*/ 600686 w 600685"/>
                  <a:gd name="connsiteY6" fmla="*/ 257175 h 659129"/>
                  <a:gd name="connsiteX7" fmla="*/ 359271 w 600685"/>
                  <a:gd name="connsiteY7" fmla="*/ 0 h 659129"/>
                  <a:gd name="connsiteX8" fmla="*/ 157775 w 600685"/>
                  <a:gd name="connsiteY8" fmla="*/ 110490 h 659129"/>
                  <a:gd name="connsiteX9" fmla="*/ 157775 w 600685"/>
                  <a:gd name="connsiteY9" fmla="*/ 9525 h 659129"/>
                  <a:gd name="connsiteX10" fmla="*/ 0 w 600685"/>
                  <a:gd name="connsiteY10" fmla="*/ 9525 h 659129"/>
                  <a:gd name="connsiteX11" fmla="*/ 0 w 600685"/>
                  <a:gd name="connsiteY11" fmla="*/ 659130 h 659129"/>
                  <a:gd name="connsiteX12" fmla="*/ 157775 w 600685"/>
                  <a:gd name="connsiteY12" fmla="*/ 659130 h 65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0685" h="659129">
                    <a:moveTo>
                      <a:pt x="157775" y="659130"/>
                    </a:moveTo>
                    <a:lnTo>
                      <a:pt x="157775" y="304800"/>
                    </a:lnTo>
                    <a:cubicBezTo>
                      <a:pt x="157775" y="209550"/>
                      <a:pt x="219554" y="140017"/>
                      <a:pt x="307946" y="140017"/>
                    </a:cubicBezTo>
                    <a:cubicBezTo>
                      <a:pt x="396338" y="140017"/>
                      <a:pt x="442911" y="201930"/>
                      <a:pt x="442911" y="290513"/>
                    </a:cubicBezTo>
                    <a:lnTo>
                      <a:pt x="442911" y="659130"/>
                    </a:lnTo>
                    <a:lnTo>
                      <a:pt x="600686" y="659130"/>
                    </a:lnTo>
                    <a:lnTo>
                      <a:pt x="600686" y="257175"/>
                    </a:lnTo>
                    <a:cubicBezTo>
                      <a:pt x="600686" y="104775"/>
                      <a:pt x="505640" y="0"/>
                      <a:pt x="359271" y="0"/>
                    </a:cubicBezTo>
                    <a:cubicBezTo>
                      <a:pt x="212901" y="0"/>
                      <a:pt x="193892" y="40005"/>
                      <a:pt x="157775" y="110490"/>
                    </a:cubicBezTo>
                    <a:lnTo>
                      <a:pt x="157775" y="9525"/>
                    </a:lnTo>
                    <a:lnTo>
                      <a:pt x="0" y="9525"/>
                    </a:lnTo>
                    <a:lnTo>
                      <a:pt x="0" y="659130"/>
                    </a:lnTo>
                    <a:lnTo>
                      <a:pt x="157775" y="659130"/>
                    </a:lnTo>
                    <a:close/>
                  </a:path>
                </a:pathLst>
              </a:custGeom>
              <a:solidFill>
                <a:srgbClr val="FFFFFF"/>
              </a:solidFill>
              <a:ln w="95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C312B63C-F323-47BC-64C3-962EF1390D87}"/>
                  </a:ext>
                </a:extLst>
              </p:cNvPr>
              <p:cNvSpPr/>
              <p:nvPr/>
            </p:nvSpPr>
            <p:spPr>
              <a:xfrm>
                <a:off x="7107280" y="3184207"/>
                <a:ext cx="635852" cy="669607"/>
              </a:xfrm>
              <a:custGeom>
                <a:avLst/>
                <a:gdLst>
                  <a:gd name="connsiteX0" fmla="*/ 316501 w 635852"/>
                  <a:gd name="connsiteY0" fmla="*/ 119063 h 669607"/>
                  <a:gd name="connsiteX1" fmla="*/ 473325 w 635852"/>
                  <a:gd name="connsiteY1" fmla="*/ 262890 h 669607"/>
                  <a:gd name="connsiteX2" fmla="*/ 154924 w 635852"/>
                  <a:gd name="connsiteY2" fmla="*/ 262890 h 669607"/>
                  <a:gd name="connsiteX3" fmla="*/ 316501 w 635852"/>
                  <a:gd name="connsiteY3" fmla="*/ 119063 h 669607"/>
                  <a:gd name="connsiteX4" fmla="*/ 479978 w 635852"/>
                  <a:gd name="connsiteY4" fmla="*/ 443865 h 669607"/>
                  <a:gd name="connsiteX5" fmla="*/ 329807 w 635852"/>
                  <a:gd name="connsiteY5" fmla="*/ 539115 h 669607"/>
                  <a:gd name="connsiteX6" fmla="*/ 151122 w 635852"/>
                  <a:gd name="connsiteY6" fmla="*/ 367665 h 669607"/>
                  <a:gd name="connsiteX7" fmla="*/ 629199 w 635852"/>
                  <a:gd name="connsiteY7" fmla="*/ 367665 h 669607"/>
                  <a:gd name="connsiteX8" fmla="*/ 632050 w 635852"/>
                  <a:gd name="connsiteY8" fmla="*/ 313372 h 669607"/>
                  <a:gd name="connsiteX9" fmla="*/ 317451 w 635852"/>
                  <a:gd name="connsiteY9" fmla="*/ 0 h 669607"/>
                  <a:gd name="connsiteX10" fmla="*/ 0 w 635852"/>
                  <a:gd name="connsiteY10" fmla="*/ 332422 h 669607"/>
                  <a:gd name="connsiteX11" fmla="*/ 330757 w 635852"/>
                  <a:gd name="connsiteY11" fmla="*/ 669608 h 669607"/>
                  <a:gd name="connsiteX12" fmla="*/ 635852 w 635852"/>
                  <a:gd name="connsiteY12" fmla="*/ 442913 h 669607"/>
                  <a:gd name="connsiteX13" fmla="*/ 481879 w 635852"/>
                  <a:gd name="connsiteY13" fmla="*/ 442913 h 66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35852" h="669607">
                    <a:moveTo>
                      <a:pt x="316501" y="119063"/>
                    </a:moveTo>
                    <a:cubicBezTo>
                      <a:pt x="410595" y="119063"/>
                      <a:pt x="466672" y="180975"/>
                      <a:pt x="473325" y="262890"/>
                    </a:cubicBezTo>
                    <a:lnTo>
                      <a:pt x="154924" y="262890"/>
                    </a:lnTo>
                    <a:cubicBezTo>
                      <a:pt x="172032" y="164783"/>
                      <a:pt x="228108" y="119063"/>
                      <a:pt x="316501" y="119063"/>
                    </a:cubicBezTo>
                    <a:moveTo>
                      <a:pt x="479978" y="443865"/>
                    </a:moveTo>
                    <a:cubicBezTo>
                      <a:pt x="462870" y="505778"/>
                      <a:pt x="410595" y="539115"/>
                      <a:pt x="329807" y="539115"/>
                    </a:cubicBezTo>
                    <a:cubicBezTo>
                      <a:pt x="249018" y="539115"/>
                      <a:pt x="162527" y="472440"/>
                      <a:pt x="151122" y="367665"/>
                    </a:cubicBezTo>
                    <a:lnTo>
                      <a:pt x="629199" y="367665"/>
                    </a:lnTo>
                    <a:cubicBezTo>
                      <a:pt x="630150" y="355283"/>
                      <a:pt x="632050" y="335280"/>
                      <a:pt x="632050" y="313372"/>
                    </a:cubicBezTo>
                    <a:cubicBezTo>
                      <a:pt x="632050" y="159068"/>
                      <a:pt x="534154" y="0"/>
                      <a:pt x="317451" y="0"/>
                    </a:cubicBezTo>
                    <a:cubicBezTo>
                      <a:pt x="100748" y="0"/>
                      <a:pt x="0" y="160973"/>
                      <a:pt x="0" y="332422"/>
                    </a:cubicBezTo>
                    <a:cubicBezTo>
                      <a:pt x="0" y="503872"/>
                      <a:pt x="117856" y="669608"/>
                      <a:pt x="330757" y="669608"/>
                    </a:cubicBezTo>
                    <a:cubicBezTo>
                      <a:pt x="543658" y="669608"/>
                      <a:pt x="611141" y="581025"/>
                      <a:pt x="635852" y="442913"/>
                    </a:cubicBezTo>
                    <a:lnTo>
                      <a:pt x="481879" y="442913"/>
                    </a:lnTo>
                    <a:close/>
                  </a:path>
                </a:pathLst>
              </a:custGeom>
              <a:solidFill>
                <a:srgbClr val="FFFFFF"/>
              </a:solidFill>
              <a:ln w="95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77E62A1-6A37-0C42-FCAD-154A08D6AAFB}"/>
                  </a:ext>
                </a:extLst>
              </p:cNvPr>
              <p:cNvSpPr/>
              <p:nvPr/>
            </p:nvSpPr>
            <p:spPr>
              <a:xfrm>
                <a:off x="7786853" y="3185160"/>
                <a:ext cx="519897" cy="669607"/>
              </a:xfrm>
              <a:custGeom>
                <a:avLst/>
                <a:gdLst>
                  <a:gd name="connsiteX0" fmla="*/ 268978 w 519897"/>
                  <a:gd name="connsiteY0" fmla="*/ 669607 h 669607"/>
                  <a:gd name="connsiteX1" fmla="*/ 519897 w 519897"/>
                  <a:gd name="connsiteY1" fmla="*/ 467678 h 669607"/>
                  <a:gd name="connsiteX2" fmla="*/ 159676 w 519897"/>
                  <a:gd name="connsiteY2" fmla="*/ 187642 h 669607"/>
                  <a:gd name="connsiteX3" fmla="*/ 253771 w 519897"/>
                  <a:gd name="connsiteY3" fmla="*/ 118110 h 669607"/>
                  <a:gd name="connsiteX4" fmla="*/ 367825 w 519897"/>
                  <a:gd name="connsiteY4" fmla="*/ 209550 h 669607"/>
                  <a:gd name="connsiteX5" fmla="*/ 511343 w 519897"/>
                  <a:gd name="connsiteY5" fmla="*/ 209550 h 669607"/>
                  <a:gd name="connsiteX6" fmla="*/ 249018 w 519897"/>
                  <a:gd name="connsiteY6" fmla="*/ 0 h 669607"/>
                  <a:gd name="connsiteX7" fmla="*/ 16158 w 519897"/>
                  <a:gd name="connsiteY7" fmla="*/ 193357 h 669607"/>
                  <a:gd name="connsiteX8" fmla="*/ 370676 w 519897"/>
                  <a:gd name="connsiteY8" fmla="*/ 474345 h 669607"/>
                  <a:gd name="connsiteX9" fmla="*/ 268027 w 519897"/>
                  <a:gd name="connsiteY9" fmla="*/ 543878 h 669607"/>
                  <a:gd name="connsiteX10" fmla="*/ 143518 w 519897"/>
                  <a:gd name="connsiteY10" fmla="*/ 442913 h 669607"/>
                  <a:gd name="connsiteX11" fmla="*/ 0 w 519897"/>
                  <a:gd name="connsiteY11" fmla="*/ 442913 h 669607"/>
                  <a:gd name="connsiteX12" fmla="*/ 268978 w 519897"/>
                  <a:gd name="connsiteY12" fmla="*/ 669607 h 66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9897" h="669607">
                    <a:moveTo>
                      <a:pt x="268978" y="669607"/>
                    </a:moveTo>
                    <a:cubicBezTo>
                      <a:pt x="421050" y="669607"/>
                      <a:pt x="519897" y="589598"/>
                      <a:pt x="519897" y="467678"/>
                    </a:cubicBezTo>
                    <a:cubicBezTo>
                      <a:pt x="519897" y="174307"/>
                      <a:pt x="159676" y="328613"/>
                      <a:pt x="159676" y="187642"/>
                    </a:cubicBezTo>
                    <a:cubicBezTo>
                      <a:pt x="159676" y="46672"/>
                      <a:pt x="196744" y="118110"/>
                      <a:pt x="253771" y="118110"/>
                    </a:cubicBezTo>
                    <a:cubicBezTo>
                      <a:pt x="310798" y="118110"/>
                      <a:pt x="359271" y="148590"/>
                      <a:pt x="367825" y="209550"/>
                    </a:cubicBezTo>
                    <a:lnTo>
                      <a:pt x="511343" y="209550"/>
                    </a:lnTo>
                    <a:cubicBezTo>
                      <a:pt x="504690" y="82867"/>
                      <a:pt x="401091" y="0"/>
                      <a:pt x="249018" y="0"/>
                    </a:cubicBezTo>
                    <a:cubicBezTo>
                      <a:pt x="96946" y="0"/>
                      <a:pt x="16158" y="80010"/>
                      <a:pt x="16158" y="193357"/>
                    </a:cubicBezTo>
                    <a:cubicBezTo>
                      <a:pt x="16158" y="467678"/>
                      <a:pt x="370676" y="329565"/>
                      <a:pt x="370676" y="474345"/>
                    </a:cubicBezTo>
                    <a:cubicBezTo>
                      <a:pt x="370676" y="619125"/>
                      <a:pt x="329807" y="543878"/>
                      <a:pt x="268027" y="543878"/>
                    </a:cubicBezTo>
                    <a:cubicBezTo>
                      <a:pt x="206248" y="543878"/>
                      <a:pt x="150172" y="504825"/>
                      <a:pt x="143518" y="442913"/>
                    </a:cubicBezTo>
                    <a:lnTo>
                      <a:pt x="0" y="442913"/>
                    </a:lnTo>
                    <a:cubicBezTo>
                      <a:pt x="7604" y="581978"/>
                      <a:pt x="112153" y="669607"/>
                      <a:pt x="268978" y="669607"/>
                    </a:cubicBezTo>
                  </a:path>
                </a:pathLst>
              </a:custGeom>
              <a:solidFill>
                <a:srgbClr val="FFFFFF"/>
              </a:solidFill>
              <a:ln w="95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" name="Graphic 29">
            <a:extLst>
              <a:ext uri="{FF2B5EF4-FFF2-40B4-BE49-F238E27FC236}">
                <a16:creationId xmlns:a16="http://schemas.microsoft.com/office/drawing/2014/main" id="{847BEA84-0416-5ABB-743C-ED9A151DEFD9}"/>
              </a:ext>
            </a:extLst>
          </p:cNvPr>
          <p:cNvSpPr/>
          <p:nvPr/>
        </p:nvSpPr>
        <p:spPr>
          <a:xfrm>
            <a:off x="6379870" y="1465493"/>
            <a:ext cx="1714500" cy="260527"/>
          </a:xfrm>
          <a:custGeom>
            <a:avLst/>
            <a:gdLst>
              <a:gd name="connsiteX0" fmla="*/ 532469 w 1714500"/>
              <a:gd name="connsiteY0" fmla="*/ 201981 h 260526"/>
              <a:gd name="connsiteX1" fmla="*/ 562035 w 1714500"/>
              <a:gd name="connsiteY1" fmla="*/ 201981 h 260526"/>
              <a:gd name="connsiteX2" fmla="*/ 613555 w 1714500"/>
              <a:gd name="connsiteY2" fmla="*/ 35127 h 260526"/>
              <a:gd name="connsiteX3" fmla="*/ 664196 w 1714500"/>
              <a:gd name="connsiteY3" fmla="*/ 201981 h 260526"/>
              <a:gd name="connsiteX4" fmla="*/ 694055 w 1714500"/>
              <a:gd name="connsiteY4" fmla="*/ 201981 h 260526"/>
              <a:gd name="connsiteX5" fmla="*/ 753478 w 1714500"/>
              <a:gd name="connsiteY5" fmla="*/ 0 h 260526"/>
              <a:gd name="connsiteX6" fmla="*/ 726548 w 1714500"/>
              <a:gd name="connsiteY6" fmla="*/ 0 h 260526"/>
              <a:gd name="connsiteX7" fmla="*/ 679126 w 1714500"/>
              <a:gd name="connsiteY7" fmla="*/ 170659 h 260526"/>
              <a:gd name="connsiteX8" fmla="*/ 628192 w 1714500"/>
              <a:gd name="connsiteY8" fmla="*/ 0 h 260526"/>
              <a:gd name="connsiteX9" fmla="*/ 600383 w 1714500"/>
              <a:gd name="connsiteY9" fmla="*/ 0 h 260526"/>
              <a:gd name="connsiteX10" fmla="*/ 549155 w 1714500"/>
              <a:gd name="connsiteY10" fmla="*/ 170953 h 260526"/>
              <a:gd name="connsiteX11" fmla="*/ 502319 w 1714500"/>
              <a:gd name="connsiteY11" fmla="*/ 0 h 260526"/>
              <a:gd name="connsiteX12" fmla="*/ 473924 w 1714500"/>
              <a:gd name="connsiteY12" fmla="*/ 0 h 260526"/>
              <a:gd name="connsiteX13" fmla="*/ 532469 w 1714500"/>
              <a:gd name="connsiteY13" fmla="*/ 201981 h 260526"/>
              <a:gd name="connsiteX14" fmla="*/ 1086603 w 1714500"/>
              <a:gd name="connsiteY14" fmla="*/ 70840 h 260526"/>
              <a:gd name="connsiteX15" fmla="*/ 1119683 w 1714500"/>
              <a:gd name="connsiteY15" fmla="*/ 70840 h 260526"/>
              <a:gd name="connsiteX16" fmla="*/ 1119683 w 1714500"/>
              <a:gd name="connsiteY16" fmla="*/ 201981 h 260526"/>
              <a:gd name="connsiteX17" fmla="*/ 1143686 w 1714500"/>
              <a:gd name="connsiteY17" fmla="*/ 201981 h 260526"/>
              <a:gd name="connsiteX18" fmla="*/ 1143686 w 1714500"/>
              <a:gd name="connsiteY18" fmla="*/ 70840 h 260526"/>
              <a:gd name="connsiteX19" fmla="*/ 1196378 w 1714500"/>
              <a:gd name="connsiteY19" fmla="*/ 70840 h 260526"/>
              <a:gd name="connsiteX20" fmla="*/ 1196378 w 1714500"/>
              <a:gd name="connsiteY20" fmla="*/ 49764 h 260526"/>
              <a:gd name="connsiteX21" fmla="*/ 1143686 w 1714500"/>
              <a:gd name="connsiteY21" fmla="*/ 49764 h 260526"/>
              <a:gd name="connsiteX22" fmla="*/ 1143686 w 1714500"/>
              <a:gd name="connsiteY22" fmla="*/ 38054 h 260526"/>
              <a:gd name="connsiteX23" fmla="*/ 1161250 w 1714500"/>
              <a:gd name="connsiteY23" fmla="*/ 20491 h 260526"/>
              <a:gd name="connsiteX24" fmla="*/ 1196378 w 1714500"/>
              <a:gd name="connsiteY24" fmla="*/ 20491 h 260526"/>
              <a:gd name="connsiteX25" fmla="*/ 1196378 w 1714500"/>
              <a:gd name="connsiteY25" fmla="*/ 0 h 260526"/>
              <a:gd name="connsiteX26" fmla="*/ 1157145 w 1714500"/>
              <a:gd name="connsiteY26" fmla="*/ 0 h 260526"/>
              <a:gd name="connsiteX27" fmla="*/ 1119683 w 1714500"/>
              <a:gd name="connsiteY27" fmla="*/ 35420 h 260526"/>
              <a:gd name="connsiteX28" fmla="*/ 1119683 w 1714500"/>
              <a:gd name="connsiteY28" fmla="*/ 49764 h 260526"/>
              <a:gd name="connsiteX29" fmla="*/ 1086603 w 1714500"/>
              <a:gd name="connsiteY29" fmla="*/ 49764 h 260526"/>
              <a:gd name="connsiteX30" fmla="*/ 1086603 w 1714500"/>
              <a:gd name="connsiteY30" fmla="*/ 70840 h 260526"/>
              <a:gd name="connsiteX31" fmla="*/ 1247308 w 1714500"/>
              <a:gd name="connsiteY31" fmla="*/ 0 h 260526"/>
              <a:gd name="connsiteX32" fmla="*/ 1223305 w 1714500"/>
              <a:gd name="connsiteY32" fmla="*/ 0 h 260526"/>
              <a:gd name="connsiteX33" fmla="*/ 1223305 w 1714500"/>
              <a:gd name="connsiteY33" fmla="*/ 201981 h 260526"/>
              <a:gd name="connsiteX34" fmla="*/ 1247308 w 1714500"/>
              <a:gd name="connsiteY34" fmla="*/ 201981 h 260526"/>
              <a:gd name="connsiteX35" fmla="*/ 1247308 w 1714500"/>
              <a:gd name="connsiteY35" fmla="*/ 0 h 260526"/>
              <a:gd name="connsiteX36" fmla="*/ 785678 w 1714500"/>
              <a:gd name="connsiteY36" fmla="*/ 91623 h 260526"/>
              <a:gd name="connsiteX37" fmla="*/ 828124 w 1714500"/>
              <a:gd name="connsiteY37" fmla="*/ 66742 h 260526"/>
              <a:gd name="connsiteX38" fmla="*/ 869106 w 1714500"/>
              <a:gd name="connsiteY38" fmla="*/ 101577 h 260526"/>
              <a:gd name="connsiteX39" fmla="*/ 869106 w 1714500"/>
              <a:gd name="connsiteY39" fmla="*/ 111236 h 260526"/>
              <a:gd name="connsiteX40" fmla="*/ 828124 w 1714500"/>
              <a:gd name="connsiteY40" fmla="*/ 111236 h 260526"/>
              <a:gd name="connsiteX41" fmla="*/ 756113 w 1714500"/>
              <a:gd name="connsiteY41" fmla="*/ 159244 h 260526"/>
              <a:gd name="connsiteX42" fmla="*/ 812902 w 1714500"/>
              <a:gd name="connsiteY42" fmla="*/ 205202 h 260526"/>
              <a:gd name="connsiteX43" fmla="*/ 869984 w 1714500"/>
              <a:gd name="connsiteY43" fmla="*/ 177099 h 260526"/>
              <a:gd name="connsiteX44" fmla="*/ 869984 w 1714500"/>
              <a:gd name="connsiteY44" fmla="*/ 201981 h 260526"/>
              <a:gd name="connsiteX45" fmla="*/ 892816 w 1714500"/>
              <a:gd name="connsiteY45" fmla="*/ 201981 h 260526"/>
              <a:gd name="connsiteX46" fmla="*/ 892816 w 1714500"/>
              <a:gd name="connsiteY46" fmla="*/ 99234 h 260526"/>
              <a:gd name="connsiteX47" fmla="*/ 828709 w 1714500"/>
              <a:gd name="connsiteY47" fmla="*/ 46544 h 260526"/>
              <a:gd name="connsiteX48" fmla="*/ 760797 w 1714500"/>
              <a:gd name="connsiteY48" fmla="*/ 91623 h 260526"/>
              <a:gd name="connsiteX49" fmla="*/ 785678 w 1714500"/>
              <a:gd name="connsiteY49" fmla="*/ 91623 h 260526"/>
              <a:gd name="connsiteX50" fmla="*/ 1564920 w 1714500"/>
              <a:gd name="connsiteY50" fmla="*/ 161585 h 260526"/>
              <a:gd name="connsiteX51" fmla="*/ 1518371 w 1714500"/>
              <a:gd name="connsiteY51" fmla="*/ 185003 h 260526"/>
              <a:gd name="connsiteX52" fmla="*/ 1463345 w 1714500"/>
              <a:gd name="connsiteY52" fmla="*/ 132313 h 260526"/>
              <a:gd name="connsiteX53" fmla="*/ 1594190 w 1714500"/>
              <a:gd name="connsiteY53" fmla="*/ 132313 h 260526"/>
              <a:gd name="connsiteX54" fmla="*/ 1594190 w 1714500"/>
              <a:gd name="connsiteY54" fmla="*/ 122945 h 260526"/>
              <a:gd name="connsiteX55" fmla="*/ 1518085 w 1714500"/>
              <a:gd name="connsiteY55" fmla="*/ 46544 h 260526"/>
              <a:gd name="connsiteX56" fmla="*/ 1438751 w 1714500"/>
              <a:gd name="connsiteY56" fmla="*/ 124701 h 260526"/>
              <a:gd name="connsiteX57" fmla="*/ 1438751 w 1714500"/>
              <a:gd name="connsiteY57" fmla="*/ 126751 h 260526"/>
              <a:gd name="connsiteX58" fmla="*/ 1518371 w 1714500"/>
              <a:gd name="connsiteY58" fmla="*/ 205202 h 260526"/>
              <a:gd name="connsiteX59" fmla="*/ 1591551 w 1714500"/>
              <a:gd name="connsiteY59" fmla="*/ 161585 h 260526"/>
              <a:gd name="connsiteX60" fmla="*/ 1564920 w 1714500"/>
              <a:gd name="connsiteY60" fmla="*/ 161585 h 260526"/>
              <a:gd name="connsiteX61" fmla="*/ 0 w 1714500"/>
              <a:gd name="connsiteY61" fmla="*/ 201981 h 260526"/>
              <a:gd name="connsiteX62" fmla="*/ 252331 w 1714500"/>
              <a:gd name="connsiteY62" fmla="*/ 201981 h 260526"/>
              <a:gd name="connsiteX63" fmla="*/ 380545 w 1714500"/>
              <a:gd name="connsiteY63" fmla="*/ 49764 h 260526"/>
              <a:gd name="connsiteX64" fmla="*/ 281310 w 1714500"/>
              <a:gd name="connsiteY64" fmla="*/ 49764 h 260526"/>
              <a:gd name="connsiteX65" fmla="*/ 161000 w 1714500"/>
              <a:gd name="connsiteY65" fmla="*/ 192615 h 260526"/>
              <a:gd name="connsiteX66" fmla="*/ 213105 w 1714500"/>
              <a:gd name="connsiteY66" fmla="*/ 49764 h 260526"/>
              <a:gd name="connsiteX67" fmla="*/ 128214 w 1714500"/>
              <a:gd name="connsiteY67" fmla="*/ 49764 h 260526"/>
              <a:gd name="connsiteX68" fmla="*/ 76109 w 1714500"/>
              <a:gd name="connsiteY68" fmla="*/ 192615 h 260526"/>
              <a:gd name="connsiteX69" fmla="*/ 76109 w 1714500"/>
              <a:gd name="connsiteY69" fmla="*/ 49764 h 260526"/>
              <a:gd name="connsiteX70" fmla="*/ 0 w 1714500"/>
              <a:gd name="connsiteY70" fmla="*/ 49764 h 260526"/>
              <a:gd name="connsiteX71" fmla="*/ 0 w 1714500"/>
              <a:gd name="connsiteY71" fmla="*/ 201981 h 260526"/>
              <a:gd name="connsiteX72" fmla="*/ 939360 w 1714500"/>
              <a:gd name="connsiteY72" fmla="*/ 49764 h 260526"/>
              <a:gd name="connsiteX73" fmla="*/ 912136 w 1714500"/>
              <a:gd name="connsiteY73" fmla="*/ 49764 h 260526"/>
              <a:gd name="connsiteX74" fmla="*/ 979170 w 1714500"/>
              <a:gd name="connsiteY74" fmla="*/ 201103 h 260526"/>
              <a:gd name="connsiteX75" fmla="*/ 953119 w 1714500"/>
              <a:gd name="connsiteY75" fmla="*/ 260527 h 260526"/>
              <a:gd name="connsiteX76" fmla="*/ 979170 w 1714500"/>
              <a:gd name="connsiteY76" fmla="*/ 260527 h 260526"/>
              <a:gd name="connsiteX77" fmla="*/ 1070791 w 1714500"/>
              <a:gd name="connsiteY77" fmla="*/ 49764 h 260526"/>
              <a:gd name="connsiteX78" fmla="*/ 1045035 w 1714500"/>
              <a:gd name="connsiteY78" fmla="*/ 49764 h 260526"/>
              <a:gd name="connsiteX79" fmla="*/ 992924 w 1714500"/>
              <a:gd name="connsiteY79" fmla="*/ 173294 h 260526"/>
              <a:gd name="connsiteX80" fmla="*/ 939360 w 1714500"/>
              <a:gd name="connsiteY80" fmla="*/ 49764 h 260526"/>
              <a:gd name="connsiteX81" fmla="*/ 1626394 w 1714500"/>
              <a:gd name="connsiteY81" fmla="*/ 85183 h 260526"/>
              <a:gd name="connsiteX82" fmla="*/ 1626394 w 1714500"/>
              <a:gd name="connsiteY82" fmla="*/ 201981 h 260526"/>
              <a:gd name="connsiteX83" fmla="*/ 1650397 w 1714500"/>
              <a:gd name="connsiteY83" fmla="*/ 201981 h 260526"/>
              <a:gd name="connsiteX84" fmla="*/ 1650397 w 1714500"/>
              <a:gd name="connsiteY84" fmla="*/ 88403 h 260526"/>
              <a:gd name="connsiteX85" fmla="*/ 1667961 w 1714500"/>
              <a:gd name="connsiteY85" fmla="*/ 70840 h 260526"/>
              <a:gd name="connsiteX86" fmla="*/ 1714500 w 1714500"/>
              <a:gd name="connsiteY86" fmla="*/ 70840 h 260526"/>
              <a:gd name="connsiteX87" fmla="*/ 1714500 w 1714500"/>
              <a:gd name="connsiteY87" fmla="*/ 49764 h 260526"/>
              <a:gd name="connsiteX88" fmla="*/ 1663856 w 1714500"/>
              <a:gd name="connsiteY88" fmla="*/ 49764 h 260526"/>
              <a:gd name="connsiteX89" fmla="*/ 1626394 w 1714500"/>
              <a:gd name="connsiteY89" fmla="*/ 85183 h 260526"/>
              <a:gd name="connsiteX90" fmla="*/ 1296781 w 1714500"/>
              <a:gd name="connsiteY90" fmla="*/ 49764 h 260526"/>
              <a:gd name="connsiteX91" fmla="*/ 1269559 w 1714500"/>
              <a:gd name="connsiteY91" fmla="*/ 49764 h 260526"/>
              <a:gd name="connsiteX92" fmla="*/ 1336586 w 1714500"/>
              <a:gd name="connsiteY92" fmla="*/ 201103 h 260526"/>
              <a:gd name="connsiteX93" fmla="*/ 1310535 w 1714500"/>
              <a:gd name="connsiteY93" fmla="*/ 260527 h 260526"/>
              <a:gd name="connsiteX94" fmla="*/ 1336586 w 1714500"/>
              <a:gd name="connsiteY94" fmla="*/ 260527 h 260526"/>
              <a:gd name="connsiteX95" fmla="*/ 1428217 w 1714500"/>
              <a:gd name="connsiteY95" fmla="*/ 49764 h 260526"/>
              <a:gd name="connsiteX96" fmla="*/ 1402452 w 1714500"/>
              <a:gd name="connsiteY96" fmla="*/ 49764 h 260526"/>
              <a:gd name="connsiteX97" fmla="*/ 1350350 w 1714500"/>
              <a:gd name="connsiteY97" fmla="*/ 173294 h 260526"/>
              <a:gd name="connsiteX98" fmla="*/ 1296781 w 1714500"/>
              <a:gd name="connsiteY98" fmla="*/ 49764 h 260526"/>
              <a:gd name="connsiteX99" fmla="*/ 1517495 w 1714500"/>
              <a:gd name="connsiteY99" fmla="*/ 66742 h 260526"/>
              <a:gd name="connsiteX100" fmla="*/ 1569596 w 1714500"/>
              <a:gd name="connsiteY100" fmla="*/ 112407 h 260526"/>
              <a:gd name="connsiteX101" fmla="*/ 1463926 w 1714500"/>
              <a:gd name="connsiteY101" fmla="*/ 112407 h 260526"/>
              <a:gd name="connsiteX102" fmla="*/ 1517495 w 1714500"/>
              <a:gd name="connsiteY102" fmla="*/ 66742 h 260526"/>
              <a:gd name="connsiteX103" fmla="*/ 817000 w 1714500"/>
              <a:gd name="connsiteY103" fmla="*/ 185296 h 260526"/>
              <a:gd name="connsiteX104" fmla="*/ 780117 w 1714500"/>
              <a:gd name="connsiteY104" fmla="*/ 158366 h 260526"/>
              <a:gd name="connsiteX105" fmla="*/ 829880 w 1714500"/>
              <a:gd name="connsiteY105" fmla="*/ 131141 h 260526"/>
              <a:gd name="connsiteX106" fmla="*/ 869106 w 1714500"/>
              <a:gd name="connsiteY106" fmla="*/ 131141 h 260526"/>
              <a:gd name="connsiteX107" fmla="*/ 869106 w 1714500"/>
              <a:gd name="connsiteY107" fmla="*/ 144607 h 260526"/>
              <a:gd name="connsiteX108" fmla="*/ 817000 w 1714500"/>
              <a:gd name="connsiteY108" fmla="*/ 185296 h 26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714500" h="260526">
                <a:moveTo>
                  <a:pt x="532469" y="201981"/>
                </a:moveTo>
                <a:lnTo>
                  <a:pt x="562035" y="201981"/>
                </a:lnTo>
                <a:lnTo>
                  <a:pt x="613555" y="35127"/>
                </a:lnTo>
                <a:lnTo>
                  <a:pt x="664196" y="201981"/>
                </a:lnTo>
                <a:lnTo>
                  <a:pt x="694055" y="201981"/>
                </a:lnTo>
                <a:lnTo>
                  <a:pt x="753478" y="0"/>
                </a:lnTo>
                <a:lnTo>
                  <a:pt x="726548" y="0"/>
                </a:lnTo>
                <a:lnTo>
                  <a:pt x="679126" y="170659"/>
                </a:lnTo>
                <a:lnTo>
                  <a:pt x="628192" y="0"/>
                </a:lnTo>
                <a:lnTo>
                  <a:pt x="600383" y="0"/>
                </a:lnTo>
                <a:lnTo>
                  <a:pt x="549155" y="170953"/>
                </a:lnTo>
                <a:lnTo>
                  <a:pt x="502319" y="0"/>
                </a:lnTo>
                <a:lnTo>
                  <a:pt x="473924" y="0"/>
                </a:lnTo>
                <a:lnTo>
                  <a:pt x="532469" y="201981"/>
                </a:lnTo>
                <a:close/>
                <a:moveTo>
                  <a:pt x="1086603" y="70840"/>
                </a:moveTo>
                <a:lnTo>
                  <a:pt x="1119683" y="70840"/>
                </a:lnTo>
                <a:lnTo>
                  <a:pt x="1119683" y="201981"/>
                </a:lnTo>
                <a:lnTo>
                  <a:pt x="1143686" y="201981"/>
                </a:lnTo>
                <a:lnTo>
                  <a:pt x="1143686" y="70840"/>
                </a:lnTo>
                <a:lnTo>
                  <a:pt x="1196378" y="70840"/>
                </a:lnTo>
                <a:lnTo>
                  <a:pt x="1196378" y="49764"/>
                </a:lnTo>
                <a:lnTo>
                  <a:pt x="1143686" y="49764"/>
                </a:lnTo>
                <a:lnTo>
                  <a:pt x="1143686" y="38054"/>
                </a:lnTo>
                <a:cubicBezTo>
                  <a:pt x="1143686" y="26053"/>
                  <a:pt x="1149248" y="20491"/>
                  <a:pt x="1161250" y="20491"/>
                </a:cubicBezTo>
                <a:lnTo>
                  <a:pt x="1196378" y="20491"/>
                </a:lnTo>
                <a:lnTo>
                  <a:pt x="1196378" y="0"/>
                </a:lnTo>
                <a:lnTo>
                  <a:pt x="1157145" y="0"/>
                </a:lnTo>
                <a:cubicBezTo>
                  <a:pt x="1132856" y="0"/>
                  <a:pt x="1119683" y="12880"/>
                  <a:pt x="1119683" y="35420"/>
                </a:cubicBezTo>
                <a:lnTo>
                  <a:pt x="1119683" y="49764"/>
                </a:lnTo>
                <a:lnTo>
                  <a:pt x="1086603" y="49764"/>
                </a:lnTo>
                <a:lnTo>
                  <a:pt x="1086603" y="70840"/>
                </a:lnTo>
                <a:close/>
                <a:moveTo>
                  <a:pt x="1247308" y="0"/>
                </a:moveTo>
                <a:lnTo>
                  <a:pt x="1223305" y="0"/>
                </a:lnTo>
                <a:lnTo>
                  <a:pt x="1223305" y="201981"/>
                </a:lnTo>
                <a:lnTo>
                  <a:pt x="1247308" y="201981"/>
                </a:lnTo>
                <a:lnTo>
                  <a:pt x="1247308" y="0"/>
                </a:lnTo>
                <a:close/>
                <a:moveTo>
                  <a:pt x="785678" y="91623"/>
                </a:moveTo>
                <a:cubicBezTo>
                  <a:pt x="790362" y="76694"/>
                  <a:pt x="804705" y="66742"/>
                  <a:pt x="828124" y="66742"/>
                </a:cubicBezTo>
                <a:cubicBezTo>
                  <a:pt x="854176" y="66742"/>
                  <a:pt x="869106" y="78451"/>
                  <a:pt x="869106" y="101577"/>
                </a:cubicBezTo>
                <a:lnTo>
                  <a:pt x="869106" y="111236"/>
                </a:lnTo>
                <a:lnTo>
                  <a:pt x="828124" y="111236"/>
                </a:lnTo>
                <a:cubicBezTo>
                  <a:pt x="783337" y="111236"/>
                  <a:pt x="756113" y="128800"/>
                  <a:pt x="756113" y="159244"/>
                </a:cubicBezTo>
                <a:cubicBezTo>
                  <a:pt x="756113" y="186467"/>
                  <a:pt x="777774" y="205202"/>
                  <a:pt x="812902" y="205202"/>
                </a:cubicBezTo>
                <a:cubicBezTo>
                  <a:pt x="838370" y="205202"/>
                  <a:pt x="858567" y="194663"/>
                  <a:pt x="869984" y="177099"/>
                </a:cubicBezTo>
                <a:lnTo>
                  <a:pt x="869984" y="201981"/>
                </a:lnTo>
                <a:lnTo>
                  <a:pt x="892816" y="201981"/>
                </a:lnTo>
                <a:lnTo>
                  <a:pt x="892816" y="99234"/>
                </a:lnTo>
                <a:cubicBezTo>
                  <a:pt x="892816" y="63814"/>
                  <a:pt x="867642" y="46544"/>
                  <a:pt x="828709" y="46544"/>
                </a:cubicBezTo>
                <a:cubicBezTo>
                  <a:pt x="789777" y="46544"/>
                  <a:pt x="766359" y="64400"/>
                  <a:pt x="760797" y="91623"/>
                </a:cubicBezTo>
                <a:lnTo>
                  <a:pt x="785678" y="91623"/>
                </a:lnTo>
                <a:close/>
                <a:moveTo>
                  <a:pt x="1564920" y="161585"/>
                </a:moveTo>
                <a:cubicBezTo>
                  <a:pt x="1555842" y="176221"/>
                  <a:pt x="1539450" y="185003"/>
                  <a:pt x="1518371" y="185003"/>
                </a:cubicBezTo>
                <a:cubicBezTo>
                  <a:pt x="1486176" y="185003"/>
                  <a:pt x="1465393" y="163927"/>
                  <a:pt x="1463345" y="132313"/>
                </a:cubicBezTo>
                <a:lnTo>
                  <a:pt x="1594190" y="132313"/>
                </a:lnTo>
                <a:lnTo>
                  <a:pt x="1594190" y="122945"/>
                </a:lnTo>
                <a:cubicBezTo>
                  <a:pt x="1594190" y="77573"/>
                  <a:pt x="1562576" y="46544"/>
                  <a:pt x="1518085" y="46544"/>
                </a:cubicBezTo>
                <a:cubicBezTo>
                  <a:pt x="1473584" y="46544"/>
                  <a:pt x="1438751" y="78451"/>
                  <a:pt x="1438751" y="124701"/>
                </a:cubicBezTo>
                <a:lnTo>
                  <a:pt x="1438751" y="126751"/>
                </a:lnTo>
                <a:cubicBezTo>
                  <a:pt x="1438751" y="173294"/>
                  <a:pt x="1471832" y="205202"/>
                  <a:pt x="1518371" y="205202"/>
                </a:cubicBezTo>
                <a:cubicBezTo>
                  <a:pt x="1552327" y="205202"/>
                  <a:pt x="1580436" y="188516"/>
                  <a:pt x="1591551" y="161585"/>
                </a:cubicBezTo>
                <a:lnTo>
                  <a:pt x="1564920" y="161585"/>
                </a:lnTo>
                <a:close/>
                <a:moveTo>
                  <a:pt x="0" y="201981"/>
                </a:moveTo>
                <a:lnTo>
                  <a:pt x="252331" y="201981"/>
                </a:lnTo>
                <a:lnTo>
                  <a:pt x="380545" y="49764"/>
                </a:lnTo>
                <a:lnTo>
                  <a:pt x="281310" y="49764"/>
                </a:lnTo>
                <a:lnTo>
                  <a:pt x="161000" y="192615"/>
                </a:lnTo>
                <a:lnTo>
                  <a:pt x="213105" y="49764"/>
                </a:lnTo>
                <a:lnTo>
                  <a:pt x="128214" y="49764"/>
                </a:lnTo>
                <a:lnTo>
                  <a:pt x="76109" y="192615"/>
                </a:lnTo>
                <a:lnTo>
                  <a:pt x="76109" y="49764"/>
                </a:lnTo>
                <a:lnTo>
                  <a:pt x="0" y="49764"/>
                </a:lnTo>
                <a:lnTo>
                  <a:pt x="0" y="201981"/>
                </a:lnTo>
                <a:close/>
                <a:moveTo>
                  <a:pt x="939360" y="49764"/>
                </a:moveTo>
                <a:lnTo>
                  <a:pt x="912136" y="49764"/>
                </a:lnTo>
                <a:lnTo>
                  <a:pt x="979170" y="201103"/>
                </a:lnTo>
                <a:lnTo>
                  <a:pt x="953119" y="260527"/>
                </a:lnTo>
                <a:lnTo>
                  <a:pt x="979170" y="260527"/>
                </a:lnTo>
                <a:lnTo>
                  <a:pt x="1070791" y="49764"/>
                </a:lnTo>
                <a:lnTo>
                  <a:pt x="1045035" y="49764"/>
                </a:lnTo>
                <a:lnTo>
                  <a:pt x="992924" y="173294"/>
                </a:lnTo>
                <a:lnTo>
                  <a:pt x="939360" y="49764"/>
                </a:lnTo>
                <a:close/>
                <a:moveTo>
                  <a:pt x="1626394" y="85183"/>
                </a:moveTo>
                <a:lnTo>
                  <a:pt x="1626394" y="201981"/>
                </a:lnTo>
                <a:lnTo>
                  <a:pt x="1650397" y="201981"/>
                </a:lnTo>
                <a:lnTo>
                  <a:pt x="1650397" y="88403"/>
                </a:lnTo>
                <a:cubicBezTo>
                  <a:pt x="1650397" y="76402"/>
                  <a:pt x="1655959" y="70840"/>
                  <a:pt x="1667961" y="70840"/>
                </a:cubicBezTo>
                <a:lnTo>
                  <a:pt x="1714500" y="70840"/>
                </a:lnTo>
                <a:lnTo>
                  <a:pt x="1714500" y="49764"/>
                </a:lnTo>
                <a:lnTo>
                  <a:pt x="1663856" y="49764"/>
                </a:lnTo>
                <a:cubicBezTo>
                  <a:pt x="1639557" y="49764"/>
                  <a:pt x="1626394" y="62644"/>
                  <a:pt x="1626394" y="85183"/>
                </a:cubicBezTo>
                <a:close/>
                <a:moveTo>
                  <a:pt x="1296781" y="49764"/>
                </a:moveTo>
                <a:lnTo>
                  <a:pt x="1269559" y="49764"/>
                </a:lnTo>
                <a:lnTo>
                  <a:pt x="1336586" y="201103"/>
                </a:lnTo>
                <a:lnTo>
                  <a:pt x="1310535" y="260527"/>
                </a:lnTo>
                <a:lnTo>
                  <a:pt x="1336586" y="260527"/>
                </a:lnTo>
                <a:lnTo>
                  <a:pt x="1428217" y="49764"/>
                </a:lnTo>
                <a:lnTo>
                  <a:pt x="1402452" y="49764"/>
                </a:lnTo>
                <a:lnTo>
                  <a:pt x="1350350" y="173294"/>
                </a:lnTo>
                <a:lnTo>
                  <a:pt x="1296781" y="49764"/>
                </a:lnTo>
                <a:close/>
                <a:moveTo>
                  <a:pt x="1517495" y="66742"/>
                </a:moveTo>
                <a:cubicBezTo>
                  <a:pt x="1546479" y="66742"/>
                  <a:pt x="1565796" y="84598"/>
                  <a:pt x="1569596" y="112407"/>
                </a:cubicBezTo>
                <a:lnTo>
                  <a:pt x="1463926" y="112407"/>
                </a:lnTo>
                <a:cubicBezTo>
                  <a:pt x="1467736" y="84598"/>
                  <a:pt x="1487348" y="66742"/>
                  <a:pt x="1517495" y="66742"/>
                </a:cubicBezTo>
                <a:close/>
                <a:moveTo>
                  <a:pt x="817000" y="185296"/>
                </a:moveTo>
                <a:cubicBezTo>
                  <a:pt x="793290" y="185296"/>
                  <a:pt x="780117" y="174172"/>
                  <a:pt x="780117" y="158366"/>
                </a:cubicBezTo>
                <a:cubicBezTo>
                  <a:pt x="780117" y="140801"/>
                  <a:pt x="796509" y="131141"/>
                  <a:pt x="829880" y="131141"/>
                </a:cubicBezTo>
                <a:lnTo>
                  <a:pt x="869106" y="131141"/>
                </a:lnTo>
                <a:lnTo>
                  <a:pt x="869106" y="144607"/>
                </a:lnTo>
                <a:cubicBezTo>
                  <a:pt x="869106" y="167732"/>
                  <a:pt x="846858" y="185296"/>
                  <a:pt x="817000" y="18529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9589EC-2753-2C05-7F5B-DD44D4D10E0E}"/>
              </a:ext>
            </a:extLst>
          </p:cNvPr>
          <p:cNvGrpSpPr/>
          <p:nvPr/>
        </p:nvGrpSpPr>
        <p:grpSpPr>
          <a:xfrm>
            <a:off x="621717" y="1448246"/>
            <a:ext cx="1584363" cy="295020"/>
            <a:chOff x="2151726" y="2107039"/>
            <a:chExt cx="1584362" cy="295020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E1786F3-2AC1-D7A6-8100-D59B64EDBB1E}"/>
                </a:ext>
              </a:extLst>
            </p:cNvPr>
            <p:cNvSpPr/>
            <p:nvPr/>
          </p:nvSpPr>
          <p:spPr>
            <a:xfrm>
              <a:off x="3654242" y="2369740"/>
              <a:ext cx="27947" cy="28644"/>
            </a:xfrm>
            <a:custGeom>
              <a:avLst/>
              <a:gdLst>
                <a:gd name="connsiteX0" fmla="*/ 11978 w 27947"/>
                <a:gd name="connsiteY0" fmla="*/ 14040 h 28644"/>
                <a:gd name="connsiteX1" fmla="*/ 14069 w 27947"/>
                <a:gd name="connsiteY1" fmla="*/ 14040 h 28644"/>
                <a:gd name="connsiteX2" fmla="*/ 16255 w 27947"/>
                <a:gd name="connsiteY2" fmla="*/ 11778 h 28644"/>
                <a:gd name="connsiteX3" fmla="*/ 13784 w 27947"/>
                <a:gd name="connsiteY3" fmla="*/ 9423 h 28644"/>
                <a:gd name="connsiteX4" fmla="*/ 11882 w 27947"/>
                <a:gd name="connsiteY4" fmla="*/ 9423 h 28644"/>
                <a:gd name="connsiteX5" fmla="*/ 11882 w 27947"/>
                <a:gd name="connsiteY5" fmla="*/ 14040 h 28644"/>
                <a:gd name="connsiteX6" fmla="*/ 14259 w 27947"/>
                <a:gd name="connsiteY6" fmla="*/ 17149 h 28644"/>
                <a:gd name="connsiteX7" fmla="*/ 12073 w 27947"/>
                <a:gd name="connsiteY7" fmla="*/ 17149 h 28644"/>
                <a:gd name="connsiteX8" fmla="*/ 12073 w 27947"/>
                <a:gd name="connsiteY8" fmla="*/ 22237 h 28644"/>
                <a:gd name="connsiteX9" fmla="*/ 7890 w 27947"/>
                <a:gd name="connsiteY9" fmla="*/ 22237 h 28644"/>
                <a:gd name="connsiteX10" fmla="*/ 7890 w 27947"/>
                <a:gd name="connsiteY10" fmla="*/ 6407 h 28644"/>
                <a:gd name="connsiteX11" fmla="*/ 14354 w 27947"/>
                <a:gd name="connsiteY11" fmla="*/ 6407 h 28644"/>
                <a:gd name="connsiteX12" fmla="*/ 20248 w 27947"/>
                <a:gd name="connsiteY12" fmla="*/ 11496 h 28644"/>
                <a:gd name="connsiteX13" fmla="*/ 17966 w 27947"/>
                <a:gd name="connsiteY13" fmla="*/ 16490 h 28644"/>
                <a:gd name="connsiteX14" fmla="*/ 20438 w 27947"/>
                <a:gd name="connsiteY14" fmla="*/ 22237 h 28644"/>
                <a:gd name="connsiteX15" fmla="*/ 16065 w 27947"/>
                <a:gd name="connsiteY15" fmla="*/ 22237 h 28644"/>
                <a:gd name="connsiteX16" fmla="*/ 14164 w 27947"/>
                <a:gd name="connsiteY16" fmla="*/ 17149 h 28644"/>
                <a:gd name="connsiteX17" fmla="*/ 13974 w 27947"/>
                <a:gd name="connsiteY17" fmla="*/ 25912 h 28644"/>
                <a:gd name="connsiteX18" fmla="*/ 25191 w 27947"/>
                <a:gd name="connsiteY18" fmla="*/ 14322 h 28644"/>
                <a:gd name="connsiteX19" fmla="*/ 13974 w 27947"/>
                <a:gd name="connsiteY19" fmla="*/ 2638 h 28644"/>
                <a:gd name="connsiteX20" fmla="*/ 2757 w 27947"/>
                <a:gd name="connsiteY20" fmla="*/ 14322 h 28644"/>
                <a:gd name="connsiteX21" fmla="*/ 13974 w 27947"/>
                <a:gd name="connsiteY21" fmla="*/ 25912 h 28644"/>
                <a:gd name="connsiteX22" fmla="*/ 13974 w 27947"/>
                <a:gd name="connsiteY22" fmla="*/ 0 h 28644"/>
                <a:gd name="connsiteX23" fmla="*/ 27948 w 27947"/>
                <a:gd name="connsiteY23" fmla="*/ 14322 h 28644"/>
                <a:gd name="connsiteX24" fmla="*/ 13974 w 27947"/>
                <a:gd name="connsiteY24" fmla="*/ 28645 h 28644"/>
                <a:gd name="connsiteX25" fmla="*/ 0 w 27947"/>
                <a:gd name="connsiteY25" fmla="*/ 14322 h 28644"/>
                <a:gd name="connsiteX26" fmla="*/ 13974 w 27947"/>
                <a:gd name="connsiteY26" fmla="*/ 0 h 28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947" h="28644">
                  <a:moveTo>
                    <a:pt x="11978" y="14040"/>
                  </a:moveTo>
                  <a:lnTo>
                    <a:pt x="14069" y="14040"/>
                  </a:lnTo>
                  <a:cubicBezTo>
                    <a:pt x="15495" y="14040"/>
                    <a:pt x="16255" y="13192"/>
                    <a:pt x="16255" y="11778"/>
                  </a:cubicBezTo>
                  <a:cubicBezTo>
                    <a:pt x="16255" y="10271"/>
                    <a:pt x="15495" y="9423"/>
                    <a:pt x="13784" y="9423"/>
                  </a:cubicBezTo>
                  <a:lnTo>
                    <a:pt x="11882" y="9423"/>
                  </a:lnTo>
                  <a:lnTo>
                    <a:pt x="11882" y="14040"/>
                  </a:lnTo>
                  <a:close/>
                  <a:moveTo>
                    <a:pt x="14259" y="17149"/>
                  </a:moveTo>
                  <a:lnTo>
                    <a:pt x="12073" y="17149"/>
                  </a:lnTo>
                  <a:lnTo>
                    <a:pt x="12073" y="22237"/>
                  </a:lnTo>
                  <a:lnTo>
                    <a:pt x="7890" y="22237"/>
                  </a:lnTo>
                  <a:lnTo>
                    <a:pt x="7890" y="6407"/>
                  </a:lnTo>
                  <a:lnTo>
                    <a:pt x="14354" y="6407"/>
                  </a:lnTo>
                  <a:cubicBezTo>
                    <a:pt x="17871" y="6407"/>
                    <a:pt x="20248" y="7821"/>
                    <a:pt x="20248" y="11496"/>
                  </a:cubicBezTo>
                  <a:cubicBezTo>
                    <a:pt x="20248" y="14134"/>
                    <a:pt x="19677" y="15359"/>
                    <a:pt x="17966" y="16490"/>
                  </a:cubicBezTo>
                  <a:lnTo>
                    <a:pt x="20438" y="22237"/>
                  </a:lnTo>
                  <a:lnTo>
                    <a:pt x="16065" y="22237"/>
                  </a:lnTo>
                  <a:lnTo>
                    <a:pt x="14164" y="17149"/>
                  </a:lnTo>
                  <a:close/>
                  <a:moveTo>
                    <a:pt x="13974" y="25912"/>
                  </a:moveTo>
                  <a:cubicBezTo>
                    <a:pt x="20438" y="25912"/>
                    <a:pt x="25191" y="20730"/>
                    <a:pt x="25191" y="14322"/>
                  </a:cubicBezTo>
                  <a:cubicBezTo>
                    <a:pt x="25191" y="7915"/>
                    <a:pt x="20343" y="2638"/>
                    <a:pt x="13974" y="2638"/>
                  </a:cubicBezTo>
                  <a:cubicBezTo>
                    <a:pt x="7605" y="2638"/>
                    <a:pt x="2757" y="7915"/>
                    <a:pt x="2757" y="14322"/>
                  </a:cubicBezTo>
                  <a:cubicBezTo>
                    <a:pt x="2757" y="20730"/>
                    <a:pt x="7605" y="25912"/>
                    <a:pt x="13974" y="25912"/>
                  </a:cubicBezTo>
                  <a:moveTo>
                    <a:pt x="13974" y="0"/>
                  </a:moveTo>
                  <a:cubicBezTo>
                    <a:pt x="22434" y="0"/>
                    <a:pt x="27948" y="6502"/>
                    <a:pt x="27948" y="14322"/>
                  </a:cubicBezTo>
                  <a:cubicBezTo>
                    <a:pt x="27948" y="22143"/>
                    <a:pt x="22434" y="28645"/>
                    <a:pt x="13974" y="28645"/>
                  </a:cubicBezTo>
                  <a:cubicBezTo>
                    <a:pt x="5513" y="28645"/>
                    <a:pt x="0" y="22332"/>
                    <a:pt x="0" y="14322"/>
                  </a:cubicBezTo>
                  <a:cubicBezTo>
                    <a:pt x="0" y="6313"/>
                    <a:pt x="5894" y="0"/>
                    <a:pt x="13974" y="0"/>
                  </a:cubicBezTo>
                </a:path>
              </a:pathLst>
            </a:custGeom>
            <a:solidFill>
              <a:srgbClr val="FFFFFF"/>
            </a:solidFill>
            <a:ln w="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F4AC4C6-62C5-A1EF-E997-88DBBC12D955}"/>
                </a:ext>
              </a:extLst>
            </p:cNvPr>
            <p:cNvSpPr/>
            <p:nvPr/>
          </p:nvSpPr>
          <p:spPr>
            <a:xfrm>
              <a:off x="2151726" y="2243006"/>
              <a:ext cx="222915" cy="155378"/>
            </a:xfrm>
            <a:custGeom>
              <a:avLst/>
              <a:gdLst>
                <a:gd name="connsiteX0" fmla="*/ 40686 w 222915"/>
                <a:gd name="connsiteY0" fmla="*/ 0 h 155378"/>
                <a:gd name="connsiteX1" fmla="*/ 59412 w 222915"/>
                <a:gd name="connsiteY1" fmla="*/ 119949 h 155378"/>
                <a:gd name="connsiteX2" fmla="*/ 66827 w 222915"/>
                <a:gd name="connsiteY2" fmla="*/ 119949 h 155378"/>
                <a:gd name="connsiteX3" fmla="*/ 90212 w 222915"/>
                <a:gd name="connsiteY3" fmla="*/ 3109 h 155378"/>
                <a:gd name="connsiteX4" fmla="*/ 132704 w 222915"/>
                <a:gd name="connsiteY4" fmla="*/ 3109 h 155378"/>
                <a:gd name="connsiteX5" fmla="*/ 156088 w 222915"/>
                <a:gd name="connsiteY5" fmla="*/ 119949 h 155378"/>
                <a:gd name="connsiteX6" fmla="*/ 163503 w 222915"/>
                <a:gd name="connsiteY6" fmla="*/ 119949 h 155378"/>
                <a:gd name="connsiteX7" fmla="*/ 182325 w 222915"/>
                <a:gd name="connsiteY7" fmla="*/ 0 h 155378"/>
                <a:gd name="connsiteX8" fmla="*/ 222915 w 222915"/>
                <a:gd name="connsiteY8" fmla="*/ 0 h 155378"/>
                <a:gd name="connsiteX9" fmla="*/ 193732 w 222915"/>
                <a:gd name="connsiteY9" fmla="*/ 155378 h 155378"/>
                <a:gd name="connsiteX10" fmla="*/ 128996 w 222915"/>
                <a:gd name="connsiteY10" fmla="*/ 155378 h 155378"/>
                <a:gd name="connsiteX11" fmla="*/ 111505 w 222915"/>
                <a:gd name="connsiteY11" fmla="*/ 60305 h 155378"/>
                <a:gd name="connsiteX12" fmla="*/ 93919 w 222915"/>
                <a:gd name="connsiteY12" fmla="*/ 155378 h 155378"/>
                <a:gd name="connsiteX13" fmla="*/ 29278 w 222915"/>
                <a:gd name="connsiteY13" fmla="*/ 155378 h 155378"/>
                <a:gd name="connsiteX14" fmla="*/ 0 w 222915"/>
                <a:gd name="connsiteY14" fmla="*/ 0 h 155378"/>
                <a:gd name="connsiteX15" fmla="*/ 40686 w 222915"/>
                <a:gd name="connsiteY15" fmla="*/ 0 h 15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2915" h="155378">
                  <a:moveTo>
                    <a:pt x="40686" y="0"/>
                  </a:moveTo>
                  <a:lnTo>
                    <a:pt x="59412" y="119949"/>
                  </a:lnTo>
                  <a:lnTo>
                    <a:pt x="66827" y="119949"/>
                  </a:lnTo>
                  <a:lnTo>
                    <a:pt x="90212" y="3109"/>
                  </a:lnTo>
                  <a:lnTo>
                    <a:pt x="132704" y="3109"/>
                  </a:lnTo>
                  <a:lnTo>
                    <a:pt x="156088" y="119949"/>
                  </a:lnTo>
                  <a:lnTo>
                    <a:pt x="163503" y="119949"/>
                  </a:lnTo>
                  <a:lnTo>
                    <a:pt x="182325" y="0"/>
                  </a:lnTo>
                  <a:lnTo>
                    <a:pt x="222915" y="0"/>
                  </a:lnTo>
                  <a:lnTo>
                    <a:pt x="193732" y="155378"/>
                  </a:lnTo>
                  <a:lnTo>
                    <a:pt x="128996" y="155378"/>
                  </a:lnTo>
                  <a:lnTo>
                    <a:pt x="111505" y="60305"/>
                  </a:lnTo>
                  <a:lnTo>
                    <a:pt x="93919" y="155378"/>
                  </a:lnTo>
                  <a:lnTo>
                    <a:pt x="29278" y="155378"/>
                  </a:lnTo>
                  <a:lnTo>
                    <a:pt x="0" y="0"/>
                  </a:lnTo>
                  <a:lnTo>
                    <a:pt x="40686" y="0"/>
                  </a:lnTo>
                  <a:close/>
                </a:path>
              </a:pathLst>
            </a:custGeom>
            <a:solidFill>
              <a:srgbClr val="FFFFFF"/>
            </a:solidFill>
            <a:ln w="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raphic 34">
              <a:extLst>
                <a:ext uri="{FF2B5EF4-FFF2-40B4-BE49-F238E27FC236}">
                  <a16:creationId xmlns:a16="http://schemas.microsoft.com/office/drawing/2014/main" id="{CB966CF8-DF5E-6493-3A2F-1C7A2D8285C4}"/>
                </a:ext>
              </a:extLst>
            </p:cNvPr>
            <p:cNvGrpSpPr/>
            <p:nvPr/>
          </p:nvGrpSpPr>
          <p:grpSpPr>
            <a:xfrm>
              <a:off x="2381865" y="2180912"/>
              <a:ext cx="1253934" cy="221147"/>
              <a:chOff x="2381865" y="2180912"/>
              <a:chExt cx="1253934" cy="221147"/>
            </a:xfrm>
            <a:solidFill>
              <a:srgbClr val="FFFFFF"/>
            </a:solidFill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B4A4463-0EF3-CD44-1EB4-B382A9B0C6D0}"/>
                  </a:ext>
                </a:extLst>
              </p:cNvPr>
              <p:cNvSpPr/>
              <p:nvPr/>
            </p:nvSpPr>
            <p:spPr>
              <a:xfrm>
                <a:off x="2381865" y="2239332"/>
                <a:ext cx="141639" cy="162727"/>
              </a:xfrm>
              <a:custGeom>
                <a:avLst/>
                <a:gdLst>
                  <a:gd name="connsiteX0" fmla="*/ 99813 w 141639"/>
                  <a:gd name="connsiteY0" fmla="*/ 81034 h 162727"/>
                  <a:gd name="connsiteX1" fmla="*/ 70915 w 141639"/>
                  <a:gd name="connsiteY1" fmla="*/ 35335 h 162727"/>
                  <a:gd name="connsiteX2" fmla="*/ 41921 w 141639"/>
                  <a:gd name="connsiteY2" fmla="*/ 81034 h 162727"/>
                  <a:gd name="connsiteX3" fmla="*/ 70915 w 141639"/>
                  <a:gd name="connsiteY3" fmla="*/ 127299 h 162727"/>
                  <a:gd name="connsiteX4" fmla="*/ 99813 w 141639"/>
                  <a:gd name="connsiteY4" fmla="*/ 81034 h 162727"/>
                  <a:gd name="connsiteX5" fmla="*/ 141639 w 141639"/>
                  <a:gd name="connsiteY5" fmla="*/ 81034 h 162727"/>
                  <a:gd name="connsiteX6" fmla="*/ 70820 w 141639"/>
                  <a:gd name="connsiteY6" fmla="*/ 162728 h 162727"/>
                  <a:gd name="connsiteX7" fmla="*/ 0 w 141639"/>
                  <a:gd name="connsiteY7" fmla="*/ 81034 h 162727"/>
                  <a:gd name="connsiteX8" fmla="*/ 70820 w 141639"/>
                  <a:gd name="connsiteY8" fmla="*/ 0 h 162727"/>
                  <a:gd name="connsiteX9" fmla="*/ 141639 w 141639"/>
                  <a:gd name="connsiteY9" fmla="*/ 81034 h 16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39" h="162727">
                    <a:moveTo>
                      <a:pt x="99813" y="81034"/>
                    </a:moveTo>
                    <a:cubicBezTo>
                      <a:pt x="99813" y="50882"/>
                      <a:pt x="93634" y="35335"/>
                      <a:pt x="70915" y="35335"/>
                    </a:cubicBezTo>
                    <a:cubicBezTo>
                      <a:pt x="48195" y="35335"/>
                      <a:pt x="41921" y="50882"/>
                      <a:pt x="41921" y="81034"/>
                    </a:cubicBezTo>
                    <a:cubicBezTo>
                      <a:pt x="41921" y="111186"/>
                      <a:pt x="48100" y="127299"/>
                      <a:pt x="70915" y="127299"/>
                    </a:cubicBezTo>
                    <a:cubicBezTo>
                      <a:pt x="93729" y="127299"/>
                      <a:pt x="99813" y="111186"/>
                      <a:pt x="99813" y="81034"/>
                    </a:cubicBezTo>
                    <a:moveTo>
                      <a:pt x="141639" y="81034"/>
                    </a:moveTo>
                    <a:cubicBezTo>
                      <a:pt x="141639" y="128901"/>
                      <a:pt x="124433" y="162728"/>
                      <a:pt x="70820" y="162728"/>
                    </a:cubicBezTo>
                    <a:cubicBezTo>
                      <a:pt x="17206" y="162728"/>
                      <a:pt x="0" y="128901"/>
                      <a:pt x="0" y="81034"/>
                    </a:cubicBezTo>
                    <a:cubicBezTo>
                      <a:pt x="0" y="33167"/>
                      <a:pt x="17206" y="0"/>
                      <a:pt x="70820" y="0"/>
                    </a:cubicBezTo>
                    <a:cubicBezTo>
                      <a:pt x="124433" y="0"/>
                      <a:pt x="141639" y="33262"/>
                      <a:pt x="141639" y="81034"/>
                    </a:cubicBezTo>
                  </a:path>
                </a:pathLst>
              </a:custGeom>
              <a:solidFill>
                <a:srgbClr val="FFFFFF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94FBA4C0-EBF4-86DC-FBB6-24B2CADDF3F6}"/>
                  </a:ext>
                </a:extLst>
              </p:cNvPr>
              <p:cNvSpPr/>
              <p:nvPr/>
            </p:nvSpPr>
            <p:spPr>
              <a:xfrm>
                <a:off x="2542232" y="2239332"/>
                <a:ext cx="90211" cy="159053"/>
              </a:xfrm>
              <a:custGeom>
                <a:avLst/>
                <a:gdLst>
                  <a:gd name="connsiteX0" fmla="*/ 0 w 90211"/>
                  <a:gd name="connsiteY0" fmla="*/ 3675 h 159053"/>
                  <a:gd name="connsiteX1" fmla="*/ 40971 w 90211"/>
                  <a:gd name="connsiteY1" fmla="*/ 3675 h 159053"/>
                  <a:gd name="connsiteX2" fmla="*/ 40971 w 90211"/>
                  <a:gd name="connsiteY2" fmla="*/ 20164 h 159053"/>
                  <a:gd name="connsiteX3" fmla="*/ 90212 w 90211"/>
                  <a:gd name="connsiteY3" fmla="*/ 0 h 159053"/>
                  <a:gd name="connsiteX4" fmla="*/ 90212 w 90211"/>
                  <a:gd name="connsiteY4" fmla="*/ 41930 h 159053"/>
                  <a:gd name="connsiteX5" fmla="*/ 41256 w 90211"/>
                  <a:gd name="connsiteY5" fmla="*/ 55028 h 159053"/>
                  <a:gd name="connsiteX6" fmla="*/ 41256 w 90211"/>
                  <a:gd name="connsiteY6" fmla="*/ 159053 h 159053"/>
                  <a:gd name="connsiteX7" fmla="*/ 0 w 90211"/>
                  <a:gd name="connsiteY7" fmla="*/ 159053 h 159053"/>
                  <a:gd name="connsiteX8" fmla="*/ 0 w 90211"/>
                  <a:gd name="connsiteY8" fmla="*/ 3675 h 159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211" h="159053">
                    <a:moveTo>
                      <a:pt x="0" y="3675"/>
                    </a:moveTo>
                    <a:lnTo>
                      <a:pt x="40971" y="3675"/>
                    </a:lnTo>
                    <a:lnTo>
                      <a:pt x="40971" y="20164"/>
                    </a:lnTo>
                    <a:cubicBezTo>
                      <a:pt x="40971" y="20164"/>
                      <a:pt x="66827" y="4617"/>
                      <a:pt x="90212" y="0"/>
                    </a:cubicBezTo>
                    <a:lnTo>
                      <a:pt x="90212" y="41930"/>
                    </a:lnTo>
                    <a:cubicBezTo>
                      <a:pt x="63120" y="47207"/>
                      <a:pt x="41256" y="55028"/>
                      <a:pt x="41256" y="55028"/>
                    </a:cubicBezTo>
                    <a:lnTo>
                      <a:pt x="41256" y="159053"/>
                    </a:lnTo>
                    <a:lnTo>
                      <a:pt x="0" y="159053"/>
                    </a:lnTo>
                    <a:lnTo>
                      <a:pt x="0" y="3675"/>
                    </a:lnTo>
                    <a:close/>
                  </a:path>
                </a:pathLst>
              </a:custGeom>
              <a:solidFill>
                <a:srgbClr val="FFFFFF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7C55C32-159A-0D41-A1BB-58D8ED6F5F61}"/>
                  </a:ext>
                </a:extLst>
              </p:cNvPr>
              <p:cNvSpPr/>
              <p:nvPr/>
            </p:nvSpPr>
            <p:spPr>
              <a:xfrm>
                <a:off x="2801650" y="2180912"/>
                <a:ext cx="133654" cy="217473"/>
              </a:xfrm>
              <a:custGeom>
                <a:avLst/>
                <a:gdLst>
                  <a:gd name="connsiteX0" fmla="*/ 0 w 133654"/>
                  <a:gd name="connsiteY0" fmla="*/ 217473 h 217473"/>
                  <a:gd name="connsiteX1" fmla="*/ 0 w 133654"/>
                  <a:gd name="connsiteY1" fmla="*/ 0 h 217473"/>
                  <a:gd name="connsiteX2" fmla="*/ 41256 w 133654"/>
                  <a:gd name="connsiteY2" fmla="*/ 0 h 217473"/>
                  <a:gd name="connsiteX3" fmla="*/ 41256 w 133654"/>
                  <a:gd name="connsiteY3" fmla="*/ 69539 h 217473"/>
                  <a:gd name="connsiteX4" fmla="*/ 79470 w 133654"/>
                  <a:gd name="connsiteY4" fmla="*/ 58326 h 217473"/>
                  <a:gd name="connsiteX5" fmla="*/ 133654 w 133654"/>
                  <a:gd name="connsiteY5" fmla="*/ 133141 h 217473"/>
                  <a:gd name="connsiteX6" fmla="*/ 133654 w 133654"/>
                  <a:gd name="connsiteY6" fmla="*/ 217285 h 217473"/>
                  <a:gd name="connsiteX7" fmla="*/ 92398 w 133654"/>
                  <a:gd name="connsiteY7" fmla="*/ 217285 h 217473"/>
                  <a:gd name="connsiteX8" fmla="*/ 92398 w 133654"/>
                  <a:gd name="connsiteY8" fmla="*/ 134083 h 217473"/>
                  <a:gd name="connsiteX9" fmla="*/ 69299 w 133654"/>
                  <a:gd name="connsiteY9" fmla="*/ 95545 h 217473"/>
                  <a:gd name="connsiteX10" fmla="*/ 41256 w 133654"/>
                  <a:gd name="connsiteY10" fmla="*/ 100539 h 217473"/>
                  <a:gd name="connsiteX11" fmla="*/ 41256 w 133654"/>
                  <a:gd name="connsiteY11" fmla="*/ 217379 h 217473"/>
                  <a:gd name="connsiteX12" fmla="*/ 0 w 133654"/>
                  <a:gd name="connsiteY12" fmla="*/ 217379 h 21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654" h="217473">
                    <a:moveTo>
                      <a:pt x="0" y="217473"/>
                    </a:moveTo>
                    <a:lnTo>
                      <a:pt x="0" y="0"/>
                    </a:lnTo>
                    <a:lnTo>
                      <a:pt x="41256" y="0"/>
                    </a:lnTo>
                    <a:lnTo>
                      <a:pt x="41256" y="69539"/>
                    </a:lnTo>
                    <a:cubicBezTo>
                      <a:pt x="41256" y="69539"/>
                      <a:pt x="62454" y="58326"/>
                      <a:pt x="79470" y="58326"/>
                    </a:cubicBezTo>
                    <a:cubicBezTo>
                      <a:pt x="122627" y="58326"/>
                      <a:pt x="133654" y="85651"/>
                      <a:pt x="133654" y="133141"/>
                    </a:cubicBezTo>
                    <a:lnTo>
                      <a:pt x="133654" y="217285"/>
                    </a:lnTo>
                    <a:lnTo>
                      <a:pt x="92398" y="217285"/>
                    </a:lnTo>
                    <a:lnTo>
                      <a:pt x="92398" y="134083"/>
                    </a:lnTo>
                    <a:cubicBezTo>
                      <a:pt x="92398" y="110810"/>
                      <a:pt x="89356" y="95545"/>
                      <a:pt x="69299" y="95545"/>
                    </a:cubicBezTo>
                    <a:cubicBezTo>
                      <a:pt x="55800" y="95545"/>
                      <a:pt x="41256" y="100539"/>
                      <a:pt x="41256" y="100539"/>
                    </a:cubicBezTo>
                    <a:lnTo>
                      <a:pt x="41256" y="217379"/>
                    </a:lnTo>
                    <a:lnTo>
                      <a:pt x="0" y="217379"/>
                    </a:lnTo>
                    <a:close/>
                  </a:path>
                </a:pathLst>
              </a:custGeom>
              <a:solidFill>
                <a:srgbClr val="FFFFFF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FCF839DD-E742-7F68-CFF3-A1F0E2F20D36}"/>
                  </a:ext>
                </a:extLst>
              </p:cNvPr>
              <p:cNvSpPr/>
              <p:nvPr/>
            </p:nvSpPr>
            <p:spPr>
              <a:xfrm>
                <a:off x="2954696" y="2243006"/>
                <a:ext cx="133654" cy="159053"/>
              </a:xfrm>
              <a:custGeom>
                <a:avLst/>
                <a:gdLst>
                  <a:gd name="connsiteX0" fmla="*/ 133654 w 133654"/>
                  <a:gd name="connsiteY0" fmla="*/ 0 h 159053"/>
                  <a:gd name="connsiteX1" fmla="*/ 133654 w 133654"/>
                  <a:gd name="connsiteY1" fmla="*/ 155284 h 159053"/>
                  <a:gd name="connsiteX2" fmla="*/ 92683 w 133654"/>
                  <a:gd name="connsiteY2" fmla="*/ 155284 h 159053"/>
                  <a:gd name="connsiteX3" fmla="*/ 92683 w 133654"/>
                  <a:gd name="connsiteY3" fmla="*/ 146615 h 159053"/>
                  <a:gd name="connsiteX4" fmla="*/ 54184 w 133654"/>
                  <a:gd name="connsiteY4" fmla="*/ 159053 h 159053"/>
                  <a:gd name="connsiteX5" fmla="*/ 0 w 133654"/>
                  <a:gd name="connsiteY5" fmla="*/ 81411 h 159053"/>
                  <a:gd name="connsiteX6" fmla="*/ 0 w 133654"/>
                  <a:gd name="connsiteY6" fmla="*/ 0 h 159053"/>
                  <a:gd name="connsiteX7" fmla="*/ 41256 w 133654"/>
                  <a:gd name="connsiteY7" fmla="*/ 0 h 159053"/>
                  <a:gd name="connsiteX8" fmla="*/ 41256 w 133654"/>
                  <a:gd name="connsiteY8" fmla="*/ 81976 h 159053"/>
                  <a:gd name="connsiteX9" fmla="*/ 62835 w 133654"/>
                  <a:gd name="connsiteY9" fmla="*/ 121740 h 159053"/>
                  <a:gd name="connsiteX10" fmla="*/ 92398 w 133654"/>
                  <a:gd name="connsiteY10" fmla="*/ 116180 h 159053"/>
                  <a:gd name="connsiteX11" fmla="*/ 92398 w 133654"/>
                  <a:gd name="connsiteY11" fmla="*/ 0 h 159053"/>
                  <a:gd name="connsiteX12" fmla="*/ 133654 w 133654"/>
                  <a:gd name="connsiteY12" fmla="*/ 0 h 159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654" h="159053">
                    <a:moveTo>
                      <a:pt x="133654" y="0"/>
                    </a:moveTo>
                    <a:lnTo>
                      <a:pt x="133654" y="155284"/>
                    </a:lnTo>
                    <a:lnTo>
                      <a:pt x="92683" y="155284"/>
                    </a:lnTo>
                    <a:lnTo>
                      <a:pt x="92683" y="146615"/>
                    </a:lnTo>
                    <a:cubicBezTo>
                      <a:pt x="92683" y="146615"/>
                      <a:pt x="70534" y="159053"/>
                      <a:pt x="54184" y="159053"/>
                    </a:cubicBezTo>
                    <a:cubicBezTo>
                      <a:pt x="9221" y="159053"/>
                      <a:pt x="0" y="133895"/>
                      <a:pt x="0" y="81411"/>
                    </a:cubicBezTo>
                    <a:lnTo>
                      <a:pt x="0" y="0"/>
                    </a:lnTo>
                    <a:lnTo>
                      <a:pt x="41256" y="0"/>
                    </a:lnTo>
                    <a:lnTo>
                      <a:pt x="41256" y="81976"/>
                    </a:lnTo>
                    <a:cubicBezTo>
                      <a:pt x="41256" y="109585"/>
                      <a:pt x="42492" y="121740"/>
                      <a:pt x="62835" y="121740"/>
                    </a:cubicBezTo>
                    <a:cubicBezTo>
                      <a:pt x="78234" y="121740"/>
                      <a:pt x="92398" y="116180"/>
                      <a:pt x="92398" y="116180"/>
                    </a:cubicBezTo>
                    <a:lnTo>
                      <a:pt x="92398" y="0"/>
                    </a:lnTo>
                    <a:lnTo>
                      <a:pt x="13365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5409A125-218C-6C9C-FCF1-8175A6235323}"/>
                  </a:ext>
                </a:extLst>
              </p:cNvPr>
              <p:cNvSpPr/>
              <p:nvPr/>
            </p:nvSpPr>
            <p:spPr>
              <a:xfrm>
                <a:off x="3110024" y="2239237"/>
                <a:ext cx="221679" cy="159147"/>
              </a:xfrm>
              <a:custGeom>
                <a:avLst/>
                <a:gdLst>
                  <a:gd name="connsiteX0" fmla="*/ 0 w 221679"/>
                  <a:gd name="connsiteY0" fmla="*/ 159147 h 159147"/>
                  <a:gd name="connsiteX1" fmla="*/ 0 w 221679"/>
                  <a:gd name="connsiteY1" fmla="*/ 3769 h 159147"/>
                  <a:gd name="connsiteX2" fmla="*/ 40971 w 221679"/>
                  <a:gd name="connsiteY2" fmla="*/ 3769 h 159147"/>
                  <a:gd name="connsiteX3" fmla="*/ 40971 w 221679"/>
                  <a:gd name="connsiteY3" fmla="*/ 12438 h 159147"/>
                  <a:gd name="connsiteX4" fmla="*/ 77284 w 221679"/>
                  <a:gd name="connsiteY4" fmla="*/ 0 h 159147"/>
                  <a:gd name="connsiteX5" fmla="*/ 115783 w 221679"/>
                  <a:gd name="connsiteY5" fmla="*/ 14605 h 159147"/>
                  <a:gd name="connsiteX6" fmla="*/ 167496 w 221679"/>
                  <a:gd name="connsiteY6" fmla="*/ 0 h 159147"/>
                  <a:gd name="connsiteX7" fmla="*/ 221680 w 221679"/>
                  <a:gd name="connsiteY7" fmla="*/ 74815 h 159147"/>
                  <a:gd name="connsiteX8" fmla="*/ 221680 w 221679"/>
                  <a:gd name="connsiteY8" fmla="*/ 158959 h 159147"/>
                  <a:gd name="connsiteX9" fmla="*/ 180424 w 221679"/>
                  <a:gd name="connsiteY9" fmla="*/ 158959 h 159147"/>
                  <a:gd name="connsiteX10" fmla="*/ 180424 w 221679"/>
                  <a:gd name="connsiteY10" fmla="*/ 76040 h 159147"/>
                  <a:gd name="connsiteX11" fmla="*/ 158845 w 221679"/>
                  <a:gd name="connsiteY11" fmla="*/ 37219 h 159147"/>
                  <a:gd name="connsiteX12" fmla="*/ 130232 w 221679"/>
                  <a:gd name="connsiteY12" fmla="*/ 43155 h 159147"/>
                  <a:gd name="connsiteX13" fmla="*/ 131468 w 221679"/>
                  <a:gd name="connsiteY13" fmla="*/ 78584 h 159147"/>
                  <a:gd name="connsiteX14" fmla="*/ 131468 w 221679"/>
                  <a:gd name="connsiteY14" fmla="*/ 159053 h 159147"/>
                  <a:gd name="connsiteX15" fmla="*/ 90212 w 221679"/>
                  <a:gd name="connsiteY15" fmla="*/ 159053 h 159147"/>
                  <a:gd name="connsiteX16" fmla="*/ 90212 w 221679"/>
                  <a:gd name="connsiteY16" fmla="*/ 79244 h 159147"/>
                  <a:gd name="connsiteX17" fmla="*/ 68633 w 221679"/>
                  <a:gd name="connsiteY17" fmla="*/ 37313 h 159147"/>
                  <a:gd name="connsiteX18" fmla="*/ 41256 w 221679"/>
                  <a:gd name="connsiteY18" fmla="*/ 42873 h 159147"/>
                  <a:gd name="connsiteX19" fmla="*/ 41256 w 221679"/>
                  <a:gd name="connsiteY19" fmla="*/ 159053 h 159147"/>
                  <a:gd name="connsiteX20" fmla="*/ 0 w 221679"/>
                  <a:gd name="connsiteY20" fmla="*/ 159053 h 159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1679" h="159147">
                    <a:moveTo>
                      <a:pt x="0" y="159147"/>
                    </a:moveTo>
                    <a:lnTo>
                      <a:pt x="0" y="3769"/>
                    </a:lnTo>
                    <a:lnTo>
                      <a:pt x="40971" y="3769"/>
                    </a:lnTo>
                    <a:lnTo>
                      <a:pt x="40971" y="12438"/>
                    </a:lnTo>
                    <a:cubicBezTo>
                      <a:pt x="40971" y="12438"/>
                      <a:pt x="62169" y="0"/>
                      <a:pt x="77284" y="0"/>
                    </a:cubicBezTo>
                    <a:cubicBezTo>
                      <a:pt x="94490" y="0"/>
                      <a:pt x="106562" y="4617"/>
                      <a:pt x="115783" y="14605"/>
                    </a:cubicBezTo>
                    <a:cubicBezTo>
                      <a:pt x="115783" y="14605"/>
                      <a:pt x="144111" y="0"/>
                      <a:pt x="167496" y="0"/>
                    </a:cubicBezTo>
                    <a:cubicBezTo>
                      <a:pt x="209417" y="0"/>
                      <a:pt x="221680" y="24876"/>
                      <a:pt x="221680" y="74815"/>
                    </a:cubicBezTo>
                    <a:lnTo>
                      <a:pt x="221680" y="158959"/>
                    </a:lnTo>
                    <a:lnTo>
                      <a:pt x="180424" y="158959"/>
                    </a:lnTo>
                    <a:lnTo>
                      <a:pt x="180424" y="76040"/>
                    </a:lnTo>
                    <a:cubicBezTo>
                      <a:pt x="180424" y="52390"/>
                      <a:pt x="177382" y="37219"/>
                      <a:pt x="158845" y="37219"/>
                    </a:cubicBezTo>
                    <a:cubicBezTo>
                      <a:pt x="146487" y="37219"/>
                      <a:pt x="130232" y="43155"/>
                      <a:pt x="130232" y="43155"/>
                    </a:cubicBezTo>
                    <a:cubicBezTo>
                      <a:pt x="130232" y="43155"/>
                      <a:pt x="131468" y="66429"/>
                      <a:pt x="131468" y="78584"/>
                    </a:cubicBezTo>
                    <a:lnTo>
                      <a:pt x="131468" y="159053"/>
                    </a:lnTo>
                    <a:lnTo>
                      <a:pt x="90212" y="159053"/>
                    </a:lnTo>
                    <a:lnTo>
                      <a:pt x="90212" y="79244"/>
                    </a:lnTo>
                    <a:cubicBezTo>
                      <a:pt x="90212" y="51259"/>
                      <a:pt x="87740" y="37313"/>
                      <a:pt x="68633" y="37313"/>
                    </a:cubicBezTo>
                    <a:cubicBezTo>
                      <a:pt x="55040" y="37313"/>
                      <a:pt x="41256" y="42873"/>
                      <a:pt x="41256" y="42873"/>
                    </a:cubicBezTo>
                    <a:lnTo>
                      <a:pt x="41256" y="159053"/>
                    </a:lnTo>
                    <a:lnTo>
                      <a:pt x="0" y="159053"/>
                    </a:lnTo>
                    <a:close/>
                  </a:path>
                </a:pathLst>
              </a:custGeom>
              <a:solidFill>
                <a:srgbClr val="FFFFFF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556449EE-7456-B44C-7A5E-9E0DA6D4ED46}"/>
                  </a:ext>
                </a:extLst>
              </p:cNvPr>
              <p:cNvSpPr/>
              <p:nvPr/>
            </p:nvSpPr>
            <p:spPr>
              <a:xfrm>
                <a:off x="3502146" y="2239237"/>
                <a:ext cx="133654" cy="159147"/>
              </a:xfrm>
              <a:custGeom>
                <a:avLst/>
                <a:gdLst>
                  <a:gd name="connsiteX0" fmla="*/ 0 w 133654"/>
                  <a:gd name="connsiteY0" fmla="*/ 159147 h 159147"/>
                  <a:gd name="connsiteX1" fmla="*/ 0 w 133654"/>
                  <a:gd name="connsiteY1" fmla="*/ 3769 h 159147"/>
                  <a:gd name="connsiteX2" fmla="*/ 40971 w 133654"/>
                  <a:gd name="connsiteY2" fmla="*/ 3769 h 159147"/>
                  <a:gd name="connsiteX3" fmla="*/ 40971 w 133654"/>
                  <a:gd name="connsiteY3" fmla="*/ 12438 h 159147"/>
                  <a:gd name="connsiteX4" fmla="*/ 79470 w 133654"/>
                  <a:gd name="connsiteY4" fmla="*/ 0 h 159147"/>
                  <a:gd name="connsiteX5" fmla="*/ 133654 w 133654"/>
                  <a:gd name="connsiteY5" fmla="*/ 74815 h 159147"/>
                  <a:gd name="connsiteX6" fmla="*/ 133654 w 133654"/>
                  <a:gd name="connsiteY6" fmla="*/ 158959 h 159147"/>
                  <a:gd name="connsiteX7" fmla="*/ 92398 w 133654"/>
                  <a:gd name="connsiteY7" fmla="*/ 158959 h 159147"/>
                  <a:gd name="connsiteX8" fmla="*/ 92398 w 133654"/>
                  <a:gd name="connsiteY8" fmla="*/ 76040 h 159147"/>
                  <a:gd name="connsiteX9" fmla="*/ 69299 w 133654"/>
                  <a:gd name="connsiteY9" fmla="*/ 37219 h 159147"/>
                  <a:gd name="connsiteX10" fmla="*/ 41256 w 133654"/>
                  <a:gd name="connsiteY10" fmla="*/ 42779 h 159147"/>
                  <a:gd name="connsiteX11" fmla="*/ 41256 w 133654"/>
                  <a:gd name="connsiteY11" fmla="*/ 158959 h 159147"/>
                  <a:gd name="connsiteX12" fmla="*/ 0 w 133654"/>
                  <a:gd name="connsiteY12" fmla="*/ 158959 h 159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654" h="159147">
                    <a:moveTo>
                      <a:pt x="0" y="159147"/>
                    </a:moveTo>
                    <a:lnTo>
                      <a:pt x="0" y="3769"/>
                    </a:lnTo>
                    <a:lnTo>
                      <a:pt x="40971" y="3769"/>
                    </a:lnTo>
                    <a:lnTo>
                      <a:pt x="40971" y="12438"/>
                    </a:lnTo>
                    <a:cubicBezTo>
                      <a:pt x="40971" y="12438"/>
                      <a:pt x="61884" y="0"/>
                      <a:pt x="79470" y="0"/>
                    </a:cubicBezTo>
                    <a:cubicBezTo>
                      <a:pt x="122627" y="0"/>
                      <a:pt x="133654" y="27325"/>
                      <a:pt x="133654" y="74815"/>
                    </a:cubicBezTo>
                    <a:lnTo>
                      <a:pt x="133654" y="158959"/>
                    </a:lnTo>
                    <a:lnTo>
                      <a:pt x="92398" y="158959"/>
                    </a:lnTo>
                    <a:lnTo>
                      <a:pt x="92398" y="76040"/>
                    </a:lnTo>
                    <a:cubicBezTo>
                      <a:pt x="92398" y="52390"/>
                      <a:pt x="89356" y="37219"/>
                      <a:pt x="69299" y="37219"/>
                    </a:cubicBezTo>
                    <a:cubicBezTo>
                      <a:pt x="54850" y="37219"/>
                      <a:pt x="41256" y="42779"/>
                      <a:pt x="41256" y="42779"/>
                    </a:cubicBezTo>
                    <a:lnTo>
                      <a:pt x="41256" y="158959"/>
                    </a:lnTo>
                    <a:lnTo>
                      <a:pt x="0" y="158959"/>
                    </a:lnTo>
                    <a:close/>
                  </a:path>
                </a:pathLst>
              </a:custGeom>
              <a:solidFill>
                <a:srgbClr val="FFFFFF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1BEEA8-0DE0-8404-F7E1-A8DB7FD5D138}"/>
                </a:ext>
              </a:extLst>
            </p:cNvPr>
            <p:cNvSpPr/>
            <p:nvPr/>
          </p:nvSpPr>
          <p:spPr>
            <a:xfrm>
              <a:off x="2649934" y="2180912"/>
              <a:ext cx="135745" cy="217473"/>
            </a:xfrm>
            <a:custGeom>
              <a:avLst/>
              <a:gdLst>
                <a:gd name="connsiteX0" fmla="*/ 135746 w 135745"/>
                <a:gd name="connsiteY0" fmla="*/ 62095 h 217473"/>
                <a:gd name="connsiteX1" fmla="*/ 87550 w 135745"/>
                <a:gd name="connsiteY1" fmla="*/ 62095 h 217473"/>
                <a:gd name="connsiteX2" fmla="*/ 41256 w 135745"/>
                <a:gd name="connsiteY2" fmla="*/ 133330 h 217473"/>
                <a:gd name="connsiteX3" fmla="*/ 41256 w 135745"/>
                <a:gd name="connsiteY3" fmla="*/ 0 h 217473"/>
                <a:gd name="connsiteX4" fmla="*/ 0 w 135745"/>
                <a:gd name="connsiteY4" fmla="*/ 0 h 217473"/>
                <a:gd name="connsiteX5" fmla="*/ 0 w 135745"/>
                <a:gd name="connsiteY5" fmla="*/ 217473 h 217473"/>
                <a:gd name="connsiteX6" fmla="*/ 41256 w 135745"/>
                <a:gd name="connsiteY6" fmla="*/ 217473 h 217473"/>
                <a:gd name="connsiteX7" fmla="*/ 41256 w 135745"/>
                <a:gd name="connsiteY7" fmla="*/ 146238 h 217473"/>
                <a:gd name="connsiteX8" fmla="*/ 87550 w 135745"/>
                <a:gd name="connsiteY8" fmla="*/ 217473 h 217473"/>
                <a:gd name="connsiteX9" fmla="*/ 135746 w 135745"/>
                <a:gd name="connsiteY9" fmla="*/ 217473 h 217473"/>
                <a:gd name="connsiteX10" fmla="*/ 85174 w 135745"/>
                <a:gd name="connsiteY10" fmla="*/ 139831 h 217473"/>
                <a:gd name="connsiteX11" fmla="*/ 135746 w 135745"/>
                <a:gd name="connsiteY11" fmla="*/ 62095 h 21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745" h="217473">
                  <a:moveTo>
                    <a:pt x="135746" y="62095"/>
                  </a:moveTo>
                  <a:lnTo>
                    <a:pt x="87550" y="62095"/>
                  </a:lnTo>
                  <a:lnTo>
                    <a:pt x="41256" y="133330"/>
                  </a:lnTo>
                  <a:lnTo>
                    <a:pt x="41256" y="0"/>
                  </a:lnTo>
                  <a:lnTo>
                    <a:pt x="0" y="0"/>
                  </a:lnTo>
                  <a:lnTo>
                    <a:pt x="0" y="217473"/>
                  </a:lnTo>
                  <a:lnTo>
                    <a:pt x="41256" y="217473"/>
                  </a:lnTo>
                  <a:lnTo>
                    <a:pt x="41256" y="146238"/>
                  </a:lnTo>
                  <a:lnTo>
                    <a:pt x="87550" y="217473"/>
                  </a:lnTo>
                  <a:lnTo>
                    <a:pt x="135746" y="217473"/>
                  </a:lnTo>
                  <a:lnTo>
                    <a:pt x="85174" y="139831"/>
                  </a:lnTo>
                  <a:lnTo>
                    <a:pt x="135746" y="62095"/>
                  </a:lnTo>
                  <a:close/>
                </a:path>
              </a:pathLst>
            </a:custGeom>
            <a:solidFill>
              <a:srgbClr val="FFFFFF"/>
            </a:solidFill>
            <a:ln w="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7" name="Graphic 34">
              <a:extLst>
                <a:ext uri="{FF2B5EF4-FFF2-40B4-BE49-F238E27FC236}">
                  <a16:creationId xmlns:a16="http://schemas.microsoft.com/office/drawing/2014/main" id="{D0E126A4-A93A-3E2F-3E6C-19719317CFD7}"/>
                </a:ext>
              </a:extLst>
            </p:cNvPr>
            <p:cNvGrpSpPr/>
            <p:nvPr/>
          </p:nvGrpSpPr>
          <p:grpSpPr>
            <a:xfrm>
              <a:off x="3347579" y="2107039"/>
              <a:ext cx="388509" cy="294926"/>
              <a:chOff x="3347579" y="2107039"/>
              <a:chExt cx="388509" cy="294926"/>
            </a:xfrm>
            <a:solidFill>
              <a:srgbClr val="FFFFFF"/>
            </a:solidFill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48A33F4C-F212-7DD6-6A8D-AD6FCDC83395}"/>
                  </a:ext>
                </a:extLst>
              </p:cNvPr>
              <p:cNvSpPr/>
              <p:nvPr/>
            </p:nvSpPr>
            <p:spPr>
              <a:xfrm>
                <a:off x="3347579" y="2239237"/>
                <a:ext cx="133559" cy="162727"/>
              </a:xfrm>
              <a:custGeom>
                <a:avLst/>
                <a:gdLst>
                  <a:gd name="connsiteX0" fmla="*/ 64356 w 133559"/>
                  <a:gd name="connsiteY0" fmla="*/ 125603 h 162727"/>
                  <a:gd name="connsiteX1" fmla="*/ 41256 w 133559"/>
                  <a:gd name="connsiteY1" fmla="*/ 86782 h 162727"/>
                  <a:gd name="connsiteX2" fmla="*/ 41256 w 133559"/>
                  <a:gd name="connsiteY2" fmla="*/ 66052 h 162727"/>
                  <a:gd name="connsiteX3" fmla="*/ 64070 w 133559"/>
                  <a:gd name="connsiteY3" fmla="*/ 37313 h 162727"/>
                  <a:gd name="connsiteX4" fmla="*/ 92113 w 133559"/>
                  <a:gd name="connsiteY4" fmla="*/ 42873 h 162727"/>
                  <a:gd name="connsiteX5" fmla="*/ 92113 w 133559"/>
                  <a:gd name="connsiteY5" fmla="*/ 120044 h 162727"/>
                  <a:gd name="connsiteX6" fmla="*/ 64451 w 133559"/>
                  <a:gd name="connsiteY6" fmla="*/ 125509 h 162727"/>
                  <a:gd name="connsiteX7" fmla="*/ 133369 w 133559"/>
                  <a:gd name="connsiteY7" fmla="*/ 3769 h 162727"/>
                  <a:gd name="connsiteX8" fmla="*/ 92398 w 133559"/>
                  <a:gd name="connsiteY8" fmla="*/ 3769 h 162727"/>
                  <a:gd name="connsiteX9" fmla="*/ 92398 w 133559"/>
                  <a:gd name="connsiteY9" fmla="*/ 12438 h 162727"/>
                  <a:gd name="connsiteX10" fmla="*/ 53899 w 133559"/>
                  <a:gd name="connsiteY10" fmla="*/ 0 h 162727"/>
                  <a:gd name="connsiteX11" fmla="*/ 0 w 133559"/>
                  <a:gd name="connsiteY11" fmla="*/ 87913 h 162727"/>
                  <a:gd name="connsiteX12" fmla="*/ 54184 w 133559"/>
                  <a:gd name="connsiteY12" fmla="*/ 162728 h 162727"/>
                  <a:gd name="connsiteX13" fmla="*/ 92018 w 133559"/>
                  <a:gd name="connsiteY13" fmla="*/ 150667 h 162727"/>
                  <a:gd name="connsiteX14" fmla="*/ 92018 w 133559"/>
                  <a:gd name="connsiteY14" fmla="*/ 159053 h 162727"/>
                  <a:gd name="connsiteX15" fmla="*/ 133559 w 133559"/>
                  <a:gd name="connsiteY15" fmla="*/ 159053 h 162727"/>
                  <a:gd name="connsiteX16" fmla="*/ 133559 w 133559"/>
                  <a:gd name="connsiteY16" fmla="*/ 3769 h 162727"/>
                  <a:gd name="connsiteX17" fmla="*/ 133274 w 133559"/>
                  <a:gd name="connsiteY17" fmla="*/ 3769 h 16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3559" h="162727">
                    <a:moveTo>
                      <a:pt x="64356" y="125603"/>
                    </a:moveTo>
                    <a:cubicBezTo>
                      <a:pt x="44298" y="125603"/>
                      <a:pt x="41256" y="110433"/>
                      <a:pt x="41256" y="86782"/>
                    </a:cubicBezTo>
                    <a:lnTo>
                      <a:pt x="41256" y="66052"/>
                    </a:lnTo>
                    <a:cubicBezTo>
                      <a:pt x="42302" y="48338"/>
                      <a:pt x="47055" y="37313"/>
                      <a:pt x="64070" y="37313"/>
                    </a:cubicBezTo>
                    <a:cubicBezTo>
                      <a:pt x="78519" y="37313"/>
                      <a:pt x="92113" y="42873"/>
                      <a:pt x="92113" y="42873"/>
                    </a:cubicBezTo>
                    <a:lnTo>
                      <a:pt x="92113" y="120044"/>
                    </a:lnTo>
                    <a:cubicBezTo>
                      <a:pt x="90592" y="120703"/>
                      <a:pt x="77949" y="125509"/>
                      <a:pt x="64451" y="125509"/>
                    </a:cubicBezTo>
                    <a:moveTo>
                      <a:pt x="133369" y="3769"/>
                    </a:moveTo>
                    <a:lnTo>
                      <a:pt x="92398" y="3769"/>
                    </a:lnTo>
                    <a:lnTo>
                      <a:pt x="92398" y="12438"/>
                    </a:lnTo>
                    <a:cubicBezTo>
                      <a:pt x="92398" y="12438"/>
                      <a:pt x="71485" y="0"/>
                      <a:pt x="53899" y="0"/>
                    </a:cubicBezTo>
                    <a:cubicBezTo>
                      <a:pt x="10742" y="0"/>
                      <a:pt x="0" y="40423"/>
                      <a:pt x="0" y="87913"/>
                    </a:cubicBezTo>
                    <a:cubicBezTo>
                      <a:pt x="0" y="135402"/>
                      <a:pt x="11122" y="162728"/>
                      <a:pt x="54184" y="162728"/>
                    </a:cubicBezTo>
                    <a:cubicBezTo>
                      <a:pt x="70059" y="162728"/>
                      <a:pt x="88596" y="152646"/>
                      <a:pt x="92018" y="150667"/>
                    </a:cubicBezTo>
                    <a:lnTo>
                      <a:pt x="92018" y="159053"/>
                    </a:lnTo>
                    <a:lnTo>
                      <a:pt x="133559" y="159053"/>
                    </a:lnTo>
                    <a:lnTo>
                      <a:pt x="133559" y="3769"/>
                    </a:lnTo>
                    <a:lnTo>
                      <a:pt x="133274" y="3769"/>
                    </a:lnTo>
                    <a:close/>
                  </a:path>
                </a:pathLst>
              </a:custGeom>
              <a:solidFill>
                <a:srgbClr val="FFFFFF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A172802F-A408-1D4E-FC95-81D3D3BB90AB}"/>
                  </a:ext>
                </a:extLst>
              </p:cNvPr>
              <p:cNvSpPr/>
              <p:nvPr/>
            </p:nvSpPr>
            <p:spPr>
              <a:xfrm>
                <a:off x="3582187" y="2107039"/>
                <a:ext cx="153901" cy="147746"/>
              </a:xfrm>
              <a:custGeom>
                <a:avLst/>
                <a:gdLst>
                  <a:gd name="connsiteX0" fmla="*/ 153902 w 153901"/>
                  <a:gd name="connsiteY0" fmla="*/ 75286 h 147746"/>
                  <a:gd name="connsiteX1" fmla="*/ 143445 w 153901"/>
                  <a:gd name="connsiteY1" fmla="*/ 37879 h 147746"/>
                  <a:gd name="connsiteX2" fmla="*/ 86124 w 153901"/>
                  <a:gd name="connsiteY2" fmla="*/ 65958 h 147746"/>
                  <a:gd name="connsiteX3" fmla="*/ 98767 w 153901"/>
                  <a:gd name="connsiteY3" fmla="*/ 3109 h 147746"/>
                  <a:gd name="connsiteX4" fmla="*/ 76904 w 153901"/>
                  <a:gd name="connsiteY4" fmla="*/ 0 h 147746"/>
                  <a:gd name="connsiteX5" fmla="*/ 55040 w 153901"/>
                  <a:gd name="connsiteY5" fmla="*/ 3109 h 147746"/>
                  <a:gd name="connsiteX6" fmla="*/ 67683 w 153901"/>
                  <a:gd name="connsiteY6" fmla="*/ 65958 h 147746"/>
                  <a:gd name="connsiteX7" fmla="*/ 10457 w 153901"/>
                  <a:gd name="connsiteY7" fmla="*/ 37879 h 147746"/>
                  <a:gd name="connsiteX8" fmla="*/ 0 w 153901"/>
                  <a:gd name="connsiteY8" fmla="*/ 75286 h 147746"/>
                  <a:gd name="connsiteX9" fmla="*/ 62074 w 153901"/>
                  <a:gd name="connsiteY9" fmla="*/ 83296 h 147746"/>
                  <a:gd name="connsiteX10" fmla="*/ 25191 w 153901"/>
                  <a:gd name="connsiteY10" fmla="*/ 119667 h 147746"/>
                  <a:gd name="connsiteX11" fmla="*/ 54755 w 153901"/>
                  <a:gd name="connsiteY11" fmla="*/ 138795 h 147746"/>
                  <a:gd name="connsiteX12" fmla="*/ 77094 w 153901"/>
                  <a:gd name="connsiteY12" fmla="*/ 93943 h 147746"/>
                  <a:gd name="connsiteX13" fmla="*/ 103615 w 153901"/>
                  <a:gd name="connsiteY13" fmla="*/ 147746 h 147746"/>
                  <a:gd name="connsiteX14" fmla="*/ 135080 w 153901"/>
                  <a:gd name="connsiteY14" fmla="*/ 126074 h 147746"/>
                  <a:gd name="connsiteX15" fmla="*/ 91733 w 153901"/>
                  <a:gd name="connsiteY15" fmla="*/ 83296 h 147746"/>
                  <a:gd name="connsiteX16" fmla="*/ 153807 w 153901"/>
                  <a:gd name="connsiteY16" fmla="*/ 75286 h 147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01" h="147746">
                    <a:moveTo>
                      <a:pt x="153902" y="75286"/>
                    </a:moveTo>
                    <a:cubicBezTo>
                      <a:pt x="153712" y="61624"/>
                      <a:pt x="149909" y="48903"/>
                      <a:pt x="143445" y="37879"/>
                    </a:cubicBezTo>
                    <a:lnTo>
                      <a:pt x="86124" y="65958"/>
                    </a:lnTo>
                    <a:lnTo>
                      <a:pt x="98767" y="3109"/>
                    </a:lnTo>
                    <a:cubicBezTo>
                      <a:pt x="91828" y="1131"/>
                      <a:pt x="84508" y="0"/>
                      <a:pt x="76904" y="0"/>
                    </a:cubicBezTo>
                    <a:cubicBezTo>
                      <a:pt x="69299" y="0"/>
                      <a:pt x="61979" y="1131"/>
                      <a:pt x="55040" y="3109"/>
                    </a:cubicBezTo>
                    <a:lnTo>
                      <a:pt x="67683" y="65958"/>
                    </a:lnTo>
                    <a:lnTo>
                      <a:pt x="10457" y="37879"/>
                    </a:lnTo>
                    <a:cubicBezTo>
                      <a:pt x="3992" y="48903"/>
                      <a:pt x="190" y="61624"/>
                      <a:pt x="0" y="75286"/>
                    </a:cubicBezTo>
                    <a:lnTo>
                      <a:pt x="62074" y="83296"/>
                    </a:lnTo>
                    <a:lnTo>
                      <a:pt x="25191" y="119667"/>
                    </a:lnTo>
                    <a:cubicBezTo>
                      <a:pt x="38119" y="122776"/>
                      <a:pt x="47910" y="129278"/>
                      <a:pt x="54755" y="138795"/>
                    </a:cubicBezTo>
                    <a:lnTo>
                      <a:pt x="77094" y="93943"/>
                    </a:lnTo>
                    <a:lnTo>
                      <a:pt x="103615" y="147746"/>
                    </a:lnTo>
                    <a:cubicBezTo>
                      <a:pt x="115878" y="143223"/>
                      <a:pt x="126715" y="135685"/>
                      <a:pt x="135080" y="126074"/>
                    </a:cubicBezTo>
                    <a:lnTo>
                      <a:pt x="91733" y="83296"/>
                    </a:lnTo>
                    <a:lnTo>
                      <a:pt x="153807" y="75286"/>
                    </a:lnTo>
                    <a:close/>
                  </a:path>
                </a:pathLst>
              </a:custGeom>
              <a:solidFill>
                <a:srgbClr val="FFFFFF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F044B9F-0AEF-B31A-4A2C-624D1C14028C}"/>
              </a:ext>
            </a:extLst>
          </p:cNvPr>
          <p:cNvGrpSpPr/>
          <p:nvPr/>
        </p:nvGrpSpPr>
        <p:grpSpPr>
          <a:xfrm>
            <a:off x="3493875" y="1363226"/>
            <a:ext cx="1407149" cy="465060"/>
            <a:chOff x="3713491" y="1896789"/>
            <a:chExt cx="1718405" cy="567929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3D93AD1-6A45-4D96-1258-D12B7579F6C2}"/>
                </a:ext>
              </a:extLst>
            </p:cNvPr>
            <p:cNvSpPr/>
            <p:nvPr/>
          </p:nvSpPr>
          <p:spPr>
            <a:xfrm>
              <a:off x="3733969" y="2031034"/>
              <a:ext cx="102012" cy="169576"/>
            </a:xfrm>
            <a:custGeom>
              <a:avLst/>
              <a:gdLst>
                <a:gd name="connsiteX0" fmla="*/ 38005 w 102012"/>
                <a:gd name="connsiteY0" fmla="*/ 0 h 169576"/>
                <a:gd name="connsiteX1" fmla="*/ 0 w 102012"/>
                <a:gd name="connsiteY1" fmla="*/ 0 h 169576"/>
                <a:gd name="connsiteX2" fmla="*/ 0 w 102012"/>
                <a:gd name="connsiteY2" fmla="*/ 169576 h 169576"/>
                <a:gd name="connsiteX3" fmla="*/ 102013 w 102012"/>
                <a:gd name="connsiteY3" fmla="*/ 169576 h 169576"/>
                <a:gd name="connsiteX4" fmla="*/ 102013 w 102012"/>
                <a:gd name="connsiteY4" fmla="*/ 136692 h 169576"/>
                <a:gd name="connsiteX5" fmla="*/ 38005 w 102012"/>
                <a:gd name="connsiteY5" fmla="*/ 136692 h 169576"/>
                <a:gd name="connsiteX6" fmla="*/ 38005 w 102012"/>
                <a:gd name="connsiteY6" fmla="*/ 0 h 16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012" h="169576">
                  <a:moveTo>
                    <a:pt x="38005" y="0"/>
                  </a:moveTo>
                  <a:lnTo>
                    <a:pt x="0" y="0"/>
                  </a:lnTo>
                  <a:lnTo>
                    <a:pt x="0" y="169576"/>
                  </a:lnTo>
                  <a:lnTo>
                    <a:pt x="102013" y="169576"/>
                  </a:lnTo>
                  <a:lnTo>
                    <a:pt x="102013" y="136692"/>
                  </a:lnTo>
                  <a:lnTo>
                    <a:pt x="38005" y="136692"/>
                  </a:lnTo>
                  <a:lnTo>
                    <a:pt x="3800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" name="Graphic 51">
              <a:extLst>
                <a:ext uri="{FF2B5EF4-FFF2-40B4-BE49-F238E27FC236}">
                  <a16:creationId xmlns:a16="http://schemas.microsoft.com/office/drawing/2014/main" id="{71766D04-0B29-D05C-206E-623CE00CF298}"/>
                </a:ext>
              </a:extLst>
            </p:cNvPr>
            <p:cNvGrpSpPr/>
            <p:nvPr/>
          </p:nvGrpSpPr>
          <p:grpSpPr>
            <a:xfrm>
              <a:off x="3713491" y="2028317"/>
              <a:ext cx="962406" cy="371849"/>
              <a:chOff x="3713491" y="2028317"/>
              <a:chExt cx="962406" cy="371849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A8CA5D59-DCFB-ED34-1B34-6410B9CC4CBC}"/>
                  </a:ext>
                </a:extLst>
              </p:cNvPr>
              <p:cNvSpPr/>
              <p:nvPr/>
            </p:nvSpPr>
            <p:spPr>
              <a:xfrm>
                <a:off x="3839792" y="2074412"/>
                <a:ext cx="127634" cy="129196"/>
              </a:xfrm>
              <a:custGeom>
                <a:avLst/>
                <a:gdLst>
                  <a:gd name="connsiteX0" fmla="*/ 64770 w 127634"/>
                  <a:gd name="connsiteY0" fmla="*/ 0 h 129196"/>
                  <a:gd name="connsiteX1" fmla="*/ 0 w 127634"/>
                  <a:gd name="connsiteY1" fmla="*/ 64458 h 129196"/>
                  <a:gd name="connsiteX2" fmla="*/ 66866 w 127634"/>
                  <a:gd name="connsiteY2" fmla="*/ 129196 h 129196"/>
                  <a:gd name="connsiteX3" fmla="*/ 118396 w 127634"/>
                  <a:gd name="connsiteY3" fmla="*/ 112145 h 129196"/>
                  <a:gd name="connsiteX4" fmla="*/ 118872 w 127634"/>
                  <a:gd name="connsiteY4" fmla="*/ 111770 h 129196"/>
                  <a:gd name="connsiteX5" fmla="*/ 107061 w 127634"/>
                  <a:gd name="connsiteY5" fmla="*/ 94625 h 129196"/>
                  <a:gd name="connsiteX6" fmla="*/ 103346 w 127634"/>
                  <a:gd name="connsiteY6" fmla="*/ 92190 h 129196"/>
                  <a:gd name="connsiteX7" fmla="*/ 99060 w 127634"/>
                  <a:gd name="connsiteY7" fmla="*/ 93126 h 129196"/>
                  <a:gd name="connsiteX8" fmla="*/ 70580 w 127634"/>
                  <a:gd name="connsiteY8" fmla="*/ 101652 h 129196"/>
                  <a:gd name="connsiteX9" fmla="*/ 35719 w 127634"/>
                  <a:gd name="connsiteY9" fmla="*/ 75794 h 129196"/>
                  <a:gd name="connsiteX10" fmla="*/ 127635 w 127634"/>
                  <a:gd name="connsiteY10" fmla="*/ 75794 h 129196"/>
                  <a:gd name="connsiteX11" fmla="*/ 127635 w 127634"/>
                  <a:gd name="connsiteY11" fmla="*/ 67549 h 129196"/>
                  <a:gd name="connsiteX12" fmla="*/ 64865 w 127634"/>
                  <a:gd name="connsiteY12" fmla="*/ 0 h 129196"/>
                  <a:gd name="connsiteX13" fmla="*/ 64770 w 127634"/>
                  <a:gd name="connsiteY13" fmla="*/ 27544 h 129196"/>
                  <a:gd name="connsiteX14" fmla="*/ 94774 w 127634"/>
                  <a:gd name="connsiteY14" fmla="*/ 52185 h 129196"/>
                  <a:gd name="connsiteX15" fmla="*/ 35338 w 127634"/>
                  <a:gd name="connsiteY15" fmla="*/ 52185 h 129196"/>
                  <a:gd name="connsiteX16" fmla="*/ 64770 w 127634"/>
                  <a:gd name="connsiteY16" fmla="*/ 27544 h 12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634" h="129196">
                    <a:moveTo>
                      <a:pt x="64770" y="0"/>
                    </a:moveTo>
                    <a:cubicBezTo>
                      <a:pt x="27813" y="0"/>
                      <a:pt x="0" y="27732"/>
                      <a:pt x="0" y="64458"/>
                    </a:cubicBezTo>
                    <a:cubicBezTo>
                      <a:pt x="0" y="101184"/>
                      <a:pt x="27527" y="129196"/>
                      <a:pt x="66866" y="129196"/>
                    </a:cubicBezTo>
                    <a:cubicBezTo>
                      <a:pt x="87249" y="129196"/>
                      <a:pt x="106490" y="122826"/>
                      <a:pt x="118396" y="112145"/>
                    </a:cubicBezTo>
                    <a:lnTo>
                      <a:pt x="118872" y="111770"/>
                    </a:lnTo>
                    <a:lnTo>
                      <a:pt x="107061" y="94625"/>
                    </a:lnTo>
                    <a:cubicBezTo>
                      <a:pt x="106204" y="93314"/>
                      <a:pt x="104870" y="92471"/>
                      <a:pt x="103346" y="92190"/>
                    </a:cubicBezTo>
                    <a:cubicBezTo>
                      <a:pt x="101822" y="91908"/>
                      <a:pt x="100298" y="92190"/>
                      <a:pt x="99060" y="93126"/>
                    </a:cubicBezTo>
                    <a:cubicBezTo>
                      <a:pt x="91535" y="98279"/>
                      <a:pt x="80105" y="101652"/>
                      <a:pt x="70580" y="101652"/>
                    </a:cubicBezTo>
                    <a:cubicBezTo>
                      <a:pt x="52197" y="101652"/>
                      <a:pt x="38576" y="91534"/>
                      <a:pt x="35719" y="75794"/>
                    </a:cubicBezTo>
                    <a:lnTo>
                      <a:pt x="127635" y="75794"/>
                    </a:lnTo>
                    <a:lnTo>
                      <a:pt x="127635" y="67549"/>
                    </a:lnTo>
                    <a:cubicBezTo>
                      <a:pt x="127635" y="27170"/>
                      <a:pt x="102394" y="0"/>
                      <a:pt x="64865" y="0"/>
                    </a:cubicBezTo>
                    <a:moveTo>
                      <a:pt x="64770" y="27544"/>
                    </a:moveTo>
                    <a:cubicBezTo>
                      <a:pt x="84868" y="27544"/>
                      <a:pt x="93440" y="40099"/>
                      <a:pt x="94774" y="52185"/>
                    </a:cubicBezTo>
                    <a:lnTo>
                      <a:pt x="35338" y="52185"/>
                    </a:lnTo>
                    <a:cubicBezTo>
                      <a:pt x="36862" y="40661"/>
                      <a:pt x="45434" y="27544"/>
                      <a:pt x="64770" y="27544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E3A02EF6-31DA-AFB9-4F0C-693221EE72AE}"/>
                  </a:ext>
                </a:extLst>
              </p:cNvPr>
              <p:cNvSpPr/>
              <p:nvPr/>
            </p:nvSpPr>
            <p:spPr>
              <a:xfrm>
                <a:off x="4061153" y="2074412"/>
                <a:ext cx="110680" cy="129102"/>
              </a:xfrm>
              <a:custGeom>
                <a:avLst/>
                <a:gdLst>
                  <a:gd name="connsiteX0" fmla="*/ 60103 w 110680"/>
                  <a:gd name="connsiteY0" fmla="*/ 48437 h 129102"/>
                  <a:gd name="connsiteX1" fmla="*/ 37243 w 110680"/>
                  <a:gd name="connsiteY1" fmla="*/ 37756 h 129102"/>
                  <a:gd name="connsiteX2" fmla="*/ 56007 w 110680"/>
                  <a:gd name="connsiteY2" fmla="*/ 26608 h 129102"/>
                  <a:gd name="connsiteX3" fmla="*/ 87821 w 110680"/>
                  <a:gd name="connsiteY3" fmla="*/ 36726 h 129102"/>
                  <a:gd name="connsiteX4" fmla="*/ 92583 w 110680"/>
                  <a:gd name="connsiteY4" fmla="*/ 37756 h 129102"/>
                  <a:gd name="connsiteX5" fmla="*/ 96393 w 110680"/>
                  <a:gd name="connsiteY5" fmla="*/ 35040 h 129102"/>
                  <a:gd name="connsiteX6" fmla="*/ 106680 w 110680"/>
                  <a:gd name="connsiteY6" fmla="*/ 17145 h 129102"/>
                  <a:gd name="connsiteX7" fmla="*/ 106204 w 110680"/>
                  <a:gd name="connsiteY7" fmla="*/ 16770 h 129102"/>
                  <a:gd name="connsiteX8" fmla="*/ 56007 w 110680"/>
                  <a:gd name="connsiteY8" fmla="*/ 0 h 129102"/>
                  <a:gd name="connsiteX9" fmla="*/ 17907 w 110680"/>
                  <a:gd name="connsiteY9" fmla="*/ 11617 h 129102"/>
                  <a:gd name="connsiteX10" fmla="*/ 4572 w 110680"/>
                  <a:gd name="connsiteY10" fmla="*/ 38974 h 129102"/>
                  <a:gd name="connsiteX11" fmla="*/ 53530 w 110680"/>
                  <a:gd name="connsiteY11" fmla="*/ 78324 h 129102"/>
                  <a:gd name="connsiteX12" fmla="*/ 77915 w 110680"/>
                  <a:gd name="connsiteY12" fmla="*/ 90409 h 129102"/>
                  <a:gd name="connsiteX13" fmla="*/ 57817 w 110680"/>
                  <a:gd name="connsiteY13" fmla="*/ 102589 h 129102"/>
                  <a:gd name="connsiteX14" fmla="*/ 19717 w 110680"/>
                  <a:gd name="connsiteY14" fmla="*/ 89379 h 129102"/>
                  <a:gd name="connsiteX15" fmla="*/ 15145 w 110680"/>
                  <a:gd name="connsiteY15" fmla="*/ 88348 h 129102"/>
                  <a:gd name="connsiteX16" fmla="*/ 11335 w 110680"/>
                  <a:gd name="connsiteY16" fmla="*/ 90972 h 129102"/>
                  <a:gd name="connsiteX17" fmla="*/ 0 w 110680"/>
                  <a:gd name="connsiteY17" fmla="*/ 109616 h 129102"/>
                  <a:gd name="connsiteX18" fmla="*/ 381 w 110680"/>
                  <a:gd name="connsiteY18" fmla="*/ 109990 h 129102"/>
                  <a:gd name="connsiteX19" fmla="*/ 56198 w 110680"/>
                  <a:gd name="connsiteY19" fmla="*/ 129103 h 129102"/>
                  <a:gd name="connsiteX20" fmla="*/ 110680 w 110680"/>
                  <a:gd name="connsiteY20" fmla="*/ 89566 h 129102"/>
                  <a:gd name="connsiteX21" fmla="*/ 60007 w 110680"/>
                  <a:gd name="connsiteY21" fmla="*/ 48343 h 12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0680" h="129102">
                    <a:moveTo>
                      <a:pt x="60103" y="48437"/>
                    </a:moveTo>
                    <a:cubicBezTo>
                      <a:pt x="47339" y="45907"/>
                      <a:pt x="37243" y="43940"/>
                      <a:pt x="37243" y="37756"/>
                    </a:cubicBezTo>
                    <a:cubicBezTo>
                      <a:pt x="37243" y="31198"/>
                      <a:pt x="44958" y="26608"/>
                      <a:pt x="56007" y="26608"/>
                    </a:cubicBezTo>
                    <a:cubicBezTo>
                      <a:pt x="67056" y="26608"/>
                      <a:pt x="79153" y="30355"/>
                      <a:pt x="87821" y="36726"/>
                    </a:cubicBezTo>
                    <a:cubicBezTo>
                      <a:pt x="89154" y="37756"/>
                      <a:pt x="90869" y="38131"/>
                      <a:pt x="92583" y="37756"/>
                    </a:cubicBezTo>
                    <a:cubicBezTo>
                      <a:pt x="94202" y="37382"/>
                      <a:pt x="95536" y="36445"/>
                      <a:pt x="96393" y="35040"/>
                    </a:cubicBezTo>
                    <a:lnTo>
                      <a:pt x="106680" y="17145"/>
                    </a:lnTo>
                    <a:lnTo>
                      <a:pt x="106204" y="16770"/>
                    </a:lnTo>
                    <a:cubicBezTo>
                      <a:pt x="92107" y="5809"/>
                      <a:pt x="74771" y="0"/>
                      <a:pt x="56007" y="0"/>
                    </a:cubicBezTo>
                    <a:cubicBezTo>
                      <a:pt x="40386" y="0"/>
                      <a:pt x="27242" y="4029"/>
                      <a:pt x="17907" y="11617"/>
                    </a:cubicBezTo>
                    <a:cubicBezTo>
                      <a:pt x="9334" y="18644"/>
                      <a:pt x="4572" y="28388"/>
                      <a:pt x="4572" y="38974"/>
                    </a:cubicBezTo>
                    <a:cubicBezTo>
                      <a:pt x="4572" y="68674"/>
                      <a:pt x="31718" y="74014"/>
                      <a:pt x="53530" y="78324"/>
                    </a:cubicBezTo>
                    <a:cubicBezTo>
                      <a:pt x="67151" y="81041"/>
                      <a:pt x="77915" y="83195"/>
                      <a:pt x="77915" y="90409"/>
                    </a:cubicBezTo>
                    <a:cubicBezTo>
                      <a:pt x="77915" y="98186"/>
                      <a:pt x="70580" y="102589"/>
                      <a:pt x="57817" y="102589"/>
                    </a:cubicBezTo>
                    <a:cubicBezTo>
                      <a:pt x="44101" y="102589"/>
                      <a:pt x="28766" y="95937"/>
                      <a:pt x="19717" y="89379"/>
                    </a:cubicBezTo>
                    <a:cubicBezTo>
                      <a:pt x="18383" y="88442"/>
                      <a:pt x="16764" y="88067"/>
                      <a:pt x="15145" y="88348"/>
                    </a:cubicBezTo>
                    <a:cubicBezTo>
                      <a:pt x="13525" y="88629"/>
                      <a:pt x="12192" y="89660"/>
                      <a:pt x="11335" y="90972"/>
                    </a:cubicBezTo>
                    <a:lnTo>
                      <a:pt x="0" y="109616"/>
                    </a:lnTo>
                    <a:lnTo>
                      <a:pt x="381" y="109990"/>
                    </a:lnTo>
                    <a:cubicBezTo>
                      <a:pt x="13525" y="121982"/>
                      <a:pt x="34480" y="129103"/>
                      <a:pt x="56198" y="129103"/>
                    </a:cubicBezTo>
                    <a:cubicBezTo>
                      <a:pt x="89345" y="129103"/>
                      <a:pt x="110680" y="113644"/>
                      <a:pt x="110680" y="89566"/>
                    </a:cubicBezTo>
                    <a:cubicBezTo>
                      <a:pt x="110680" y="58368"/>
                      <a:pt x="81344" y="52559"/>
                      <a:pt x="60007" y="48343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A6894421-86AE-3F46-0B85-C4B6EF3B53FF}"/>
                  </a:ext>
                </a:extLst>
              </p:cNvPr>
              <p:cNvSpPr/>
              <p:nvPr/>
            </p:nvSpPr>
            <p:spPr>
              <a:xfrm>
                <a:off x="4187550" y="2028317"/>
                <a:ext cx="165258" cy="175384"/>
              </a:xfrm>
              <a:custGeom>
                <a:avLst/>
                <a:gdLst>
                  <a:gd name="connsiteX0" fmla="*/ 82296 w 165258"/>
                  <a:gd name="connsiteY0" fmla="*/ 110459 h 175384"/>
                  <a:gd name="connsiteX1" fmla="*/ 127445 w 165258"/>
                  <a:gd name="connsiteY1" fmla="*/ 110459 h 175384"/>
                  <a:gd name="connsiteX2" fmla="*/ 127445 w 165258"/>
                  <a:gd name="connsiteY2" fmla="*/ 129665 h 175384"/>
                  <a:gd name="connsiteX3" fmla="*/ 92012 w 165258"/>
                  <a:gd name="connsiteY3" fmla="*/ 142126 h 175384"/>
                  <a:gd name="connsiteX4" fmla="*/ 38862 w 165258"/>
                  <a:gd name="connsiteY4" fmla="*/ 87599 h 175384"/>
                  <a:gd name="connsiteX5" fmla="*/ 92012 w 165258"/>
                  <a:gd name="connsiteY5" fmla="*/ 33072 h 175384"/>
                  <a:gd name="connsiteX6" fmla="*/ 129445 w 165258"/>
                  <a:gd name="connsiteY6" fmla="*/ 51341 h 175384"/>
                  <a:gd name="connsiteX7" fmla="*/ 136684 w 165258"/>
                  <a:gd name="connsiteY7" fmla="*/ 52840 h 175384"/>
                  <a:gd name="connsiteX8" fmla="*/ 163449 w 165258"/>
                  <a:gd name="connsiteY8" fmla="*/ 38506 h 175384"/>
                  <a:gd name="connsiteX9" fmla="*/ 163068 w 165258"/>
                  <a:gd name="connsiteY9" fmla="*/ 37850 h 175384"/>
                  <a:gd name="connsiteX10" fmla="*/ 92012 w 165258"/>
                  <a:gd name="connsiteY10" fmla="*/ 0 h 175384"/>
                  <a:gd name="connsiteX11" fmla="*/ 0 w 165258"/>
                  <a:gd name="connsiteY11" fmla="*/ 87692 h 175384"/>
                  <a:gd name="connsiteX12" fmla="*/ 92012 w 165258"/>
                  <a:gd name="connsiteY12" fmla="*/ 175385 h 175384"/>
                  <a:gd name="connsiteX13" fmla="*/ 165068 w 165258"/>
                  <a:gd name="connsiteY13" fmla="*/ 143625 h 175384"/>
                  <a:gd name="connsiteX14" fmla="*/ 165259 w 165258"/>
                  <a:gd name="connsiteY14" fmla="*/ 143437 h 175384"/>
                  <a:gd name="connsiteX15" fmla="*/ 165259 w 165258"/>
                  <a:gd name="connsiteY15" fmla="*/ 77949 h 175384"/>
                  <a:gd name="connsiteX16" fmla="*/ 82391 w 165258"/>
                  <a:gd name="connsiteY16" fmla="*/ 77949 h 175384"/>
                  <a:gd name="connsiteX17" fmla="*/ 82391 w 165258"/>
                  <a:gd name="connsiteY17" fmla="*/ 110552 h 17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5258" h="175384">
                    <a:moveTo>
                      <a:pt x="82296" y="110459"/>
                    </a:moveTo>
                    <a:lnTo>
                      <a:pt x="127445" y="110459"/>
                    </a:lnTo>
                    <a:lnTo>
                      <a:pt x="127445" y="129665"/>
                    </a:lnTo>
                    <a:cubicBezTo>
                      <a:pt x="120682" y="135755"/>
                      <a:pt x="106775" y="142126"/>
                      <a:pt x="92012" y="142126"/>
                    </a:cubicBezTo>
                    <a:cubicBezTo>
                      <a:pt x="61246" y="142126"/>
                      <a:pt x="38862" y="119172"/>
                      <a:pt x="38862" y="87599"/>
                    </a:cubicBezTo>
                    <a:cubicBezTo>
                      <a:pt x="38862" y="56026"/>
                      <a:pt x="61246" y="33072"/>
                      <a:pt x="92012" y="33072"/>
                    </a:cubicBezTo>
                    <a:cubicBezTo>
                      <a:pt x="106490" y="33072"/>
                      <a:pt x="120110" y="39724"/>
                      <a:pt x="129445" y="51341"/>
                    </a:cubicBezTo>
                    <a:cubicBezTo>
                      <a:pt x="131159" y="53496"/>
                      <a:pt x="134302" y="54152"/>
                      <a:pt x="136684" y="52840"/>
                    </a:cubicBezTo>
                    <a:lnTo>
                      <a:pt x="163449" y="38506"/>
                    </a:lnTo>
                    <a:lnTo>
                      <a:pt x="163068" y="37850"/>
                    </a:lnTo>
                    <a:cubicBezTo>
                      <a:pt x="151924" y="20518"/>
                      <a:pt x="130588" y="0"/>
                      <a:pt x="92012" y="0"/>
                    </a:cubicBezTo>
                    <a:cubicBezTo>
                      <a:pt x="38672" y="0"/>
                      <a:pt x="0" y="36913"/>
                      <a:pt x="0" y="87692"/>
                    </a:cubicBezTo>
                    <a:cubicBezTo>
                      <a:pt x="0" y="138472"/>
                      <a:pt x="38672" y="175385"/>
                      <a:pt x="92012" y="175385"/>
                    </a:cubicBezTo>
                    <a:cubicBezTo>
                      <a:pt x="120968" y="175385"/>
                      <a:pt x="146209" y="164423"/>
                      <a:pt x="165068" y="143625"/>
                    </a:cubicBezTo>
                    <a:lnTo>
                      <a:pt x="165259" y="143437"/>
                    </a:lnTo>
                    <a:lnTo>
                      <a:pt x="165259" y="77949"/>
                    </a:lnTo>
                    <a:lnTo>
                      <a:pt x="82391" y="77949"/>
                    </a:lnTo>
                    <a:lnTo>
                      <a:pt x="82391" y="11055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E5EBC7DC-2362-702D-DEDB-4DADBF0EF413}"/>
                  </a:ext>
                </a:extLst>
              </p:cNvPr>
              <p:cNvSpPr/>
              <p:nvPr/>
            </p:nvSpPr>
            <p:spPr>
              <a:xfrm>
                <a:off x="4367668" y="2074412"/>
                <a:ext cx="127539" cy="129196"/>
              </a:xfrm>
              <a:custGeom>
                <a:avLst/>
                <a:gdLst>
                  <a:gd name="connsiteX0" fmla="*/ 64770 w 127539"/>
                  <a:gd name="connsiteY0" fmla="*/ 0 h 129196"/>
                  <a:gd name="connsiteX1" fmla="*/ 0 w 127539"/>
                  <a:gd name="connsiteY1" fmla="*/ 64458 h 129196"/>
                  <a:gd name="connsiteX2" fmla="*/ 66865 w 127539"/>
                  <a:gd name="connsiteY2" fmla="*/ 129196 h 129196"/>
                  <a:gd name="connsiteX3" fmla="*/ 118300 w 127539"/>
                  <a:gd name="connsiteY3" fmla="*/ 112145 h 129196"/>
                  <a:gd name="connsiteX4" fmla="*/ 118777 w 127539"/>
                  <a:gd name="connsiteY4" fmla="*/ 111770 h 129196"/>
                  <a:gd name="connsiteX5" fmla="*/ 106966 w 127539"/>
                  <a:gd name="connsiteY5" fmla="*/ 94625 h 129196"/>
                  <a:gd name="connsiteX6" fmla="*/ 103251 w 127539"/>
                  <a:gd name="connsiteY6" fmla="*/ 92283 h 129196"/>
                  <a:gd name="connsiteX7" fmla="*/ 98965 w 127539"/>
                  <a:gd name="connsiteY7" fmla="*/ 93220 h 129196"/>
                  <a:gd name="connsiteX8" fmla="*/ 70485 w 127539"/>
                  <a:gd name="connsiteY8" fmla="*/ 101746 h 129196"/>
                  <a:gd name="connsiteX9" fmla="*/ 35623 w 127539"/>
                  <a:gd name="connsiteY9" fmla="*/ 75888 h 129196"/>
                  <a:gd name="connsiteX10" fmla="*/ 127540 w 127539"/>
                  <a:gd name="connsiteY10" fmla="*/ 75888 h 129196"/>
                  <a:gd name="connsiteX11" fmla="*/ 127540 w 127539"/>
                  <a:gd name="connsiteY11" fmla="*/ 67643 h 129196"/>
                  <a:gd name="connsiteX12" fmla="*/ 64770 w 127539"/>
                  <a:gd name="connsiteY12" fmla="*/ 187 h 129196"/>
                  <a:gd name="connsiteX13" fmla="*/ 35338 w 127539"/>
                  <a:gd name="connsiteY13" fmla="*/ 52185 h 129196"/>
                  <a:gd name="connsiteX14" fmla="*/ 64770 w 127539"/>
                  <a:gd name="connsiteY14" fmla="*/ 27544 h 129196"/>
                  <a:gd name="connsiteX15" fmla="*/ 94774 w 127539"/>
                  <a:gd name="connsiteY15" fmla="*/ 52185 h 129196"/>
                  <a:gd name="connsiteX16" fmla="*/ 35242 w 127539"/>
                  <a:gd name="connsiteY16" fmla="*/ 52185 h 12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39" h="129196">
                    <a:moveTo>
                      <a:pt x="64770" y="0"/>
                    </a:moveTo>
                    <a:cubicBezTo>
                      <a:pt x="27813" y="0"/>
                      <a:pt x="0" y="27732"/>
                      <a:pt x="0" y="64458"/>
                    </a:cubicBezTo>
                    <a:cubicBezTo>
                      <a:pt x="0" y="101184"/>
                      <a:pt x="27527" y="129196"/>
                      <a:pt x="66865" y="129196"/>
                    </a:cubicBezTo>
                    <a:cubicBezTo>
                      <a:pt x="87249" y="129196"/>
                      <a:pt x="106490" y="122826"/>
                      <a:pt x="118300" y="112145"/>
                    </a:cubicBezTo>
                    <a:lnTo>
                      <a:pt x="118777" y="111770"/>
                    </a:lnTo>
                    <a:lnTo>
                      <a:pt x="106966" y="94625"/>
                    </a:lnTo>
                    <a:cubicBezTo>
                      <a:pt x="106108" y="93314"/>
                      <a:pt x="104775" y="92471"/>
                      <a:pt x="103251" y="92283"/>
                    </a:cubicBezTo>
                    <a:cubicBezTo>
                      <a:pt x="101727" y="92002"/>
                      <a:pt x="100203" y="92283"/>
                      <a:pt x="98965" y="93220"/>
                    </a:cubicBezTo>
                    <a:cubicBezTo>
                      <a:pt x="91440" y="98373"/>
                      <a:pt x="80010" y="101746"/>
                      <a:pt x="70485" y="101746"/>
                    </a:cubicBezTo>
                    <a:cubicBezTo>
                      <a:pt x="52102" y="101746"/>
                      <a:pt x="38481" y="91627"/>
                      <a:pt x="35623" y="75888"/>
                    </a:cubicBezTo>
                    <a:lnTo>
                      <a:pt x="127540" y="75888"/>
                    </a:lnTo>
                    <a:lnTo>
                      <a:pt x="127540" y="67643"/>
                    </a:lnTo>
                    <a:cubicBezTo>
                      <a:pt x="127540" y="27263"/>
                      <a:pt x="102298" y="187"/>
                      <a:pt x="64770" y="187"/>
                    </a:cubicBezTo>
                    <a:moveTo>
                      <a:pt x="35338" y="52185"/>
                    </a:moveTo>
                    <a:cubicBezTo>
                      <a:pt x="36862" y="40661"/>
                      <a:pt x="45434" y="27544"/>
                      <a:pt x="64770" y="27544"/>
                    </a:cubicBezTo>
                    <a:cubicBezTo>
                      <a:pt x="84106" y="27544"/>
                      <a:pt x="93440" y="40099"/>
                      <a:pt x="94774" y="52185"/>
                    </a:cubicBezTo>
                    <a:lnTo>
                      <a:pt x="35242" y="521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B2ACA729-ED74-311E-7F45-17F6F5D9D414}"/>
                  </a:ext>
                </a:extLst>
              </p:cNvPr>
              <p:cNvSpPr/>
              <p:nvPr/>
            </p:nvSpPr>
            <p:spPr>
              <a:xfrm>
                <a:off x="3713491" y="2224782"/>
                <a:ext cx="164306" cy="175384"/>
              </a:xfrm>
              <a:custGeom>
                <a:avLst/>
                <a:gdLst>
                  <a:gd name="connsiteX0" fmla="*/ 129159 w 164306"/>
                  <a:gd name="connsiteY0" fmla="*/ 121795 h 175384"/>
                  <a:gd name="connsiteX1" fmla="*/ 92012 w 164306"/>
                  <a:gd name="connsiteY1" fmla="*/ 142125 h 175384"/>
                  <a:gd name="connsiteX2" fmla="*/ 38862 w 164306"/>
                  <a:gd name="connsiteY2" fmla="*/ 87599 h 175384"/>
                  <a:gd name="connsiteX3" fmla="*/ 92012 w 164306"/>
                  <a:gd name="connsiteY3" fmla="*/ 33072 h 175384"/>
                  <a:gd name="connsiteX4" fmla="*/ 129159 w 164306"/>
                  <a:gd name="connsiteY4" fmla="*/ 53402 h 175384"/>
                  <a:gd name="connsiteX5" fmla="*/ 136589 w 164306"/>
                  <a:gd name="connsiteY5" fmla="*/ 55464 h 175384"/>
                  <a:gd name="connsiteX6" fmla="*/ 164306 w 164306"/>
                  <a:gd name="connsiteY6" fmla="*/ 42066 h 175384"/>
                  <a:gd name="connsiteX7" fmla="*/ 163925 w 164306"/>
                  <a:gd name="connsiteY7" fmla="*/ 41410 h 175384"/>
                  <a:gd name="connsiteX8" fmla="*/ 92012 w 164306"/>
                  <a:gd name="connsiteY8" fmla="*/ 0 h 175384"/>
                  <a:gd name="connsiteX9" fmla="*/ 0 w 164306"/>
                  <a:gd name="connsiteY9" fmla="*/ 87692 h 175384"/>
                  <a:gd name="connsiteX10" fmla="*/ 92012 w 164306"/>
                  <a:gd name="connsiteY10" fmla="*/ 175385 h 175384"/>
                  <a:gd name="connsiteX11" fmla="*/ 163925 w 164306"/>
                  <a:gd name="connsiteY11" fmla="*/ 133694 h 175384"/>
                  <a:gd name="connsiteX12" fmla="*/ 164306 w 164306"/>
                  <a:gd name="connsiteY12" fmla="*/ 133038 h 175384"/>
                  <a:gd name="connsiteX13" fmla="*/ 136589 w 164306"/>
                  <a:gd name="connsiteY13" fmla="*/ 119828 h 175384"/>
                  <a:gd name="connsiteX14" fmla="*/ 129254 w 164306"/>
                  <a:gd name="connsiteY14" fmla="*/ 121889 h 17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4306" h="175384">
                    <a:moveTo>
                      <a:pt x="129159" y="121795"/>
                    </a:moveTo>
                    <a:cubicBezTo>
                      <a:pt x="120777" y="134349"/>
                      <a:pt x="106585" y="142125"/>
                      <a:pt x="92012" y="142125"/>
                    </a:cubicBezTo>
                    <a:cubicBezTo>
                      <a:pt x="61246" y="142125"/>
                      <a:pt x="38862" y="119172"/>
                      <a:pt x="38862" y="87599"/>
                    </a:cubicBezTo>
                    <a:cubicBezTo>
                      <a:pt x="38862" y="56026"/>
                      <a:pt x="61246" y="33072"/>
                      <a:pt x="92012" y="33072"/>
                    </a:cubicBezTo>
                    <a:cubicBezTo>
                      <a:pt x="106490" y="33072"/>
                      <a:pt x="120777" y="40848"/>
                      <a:pt x="129159" y="53402"/>
                    </a:cubicBezTo>
                    <a:cubicBezTo>
                      <a:pt x="130778" y="55838"/>
                      <a:pt x="133922" y="56682"/>
                      <a:pt x="136589" y="55464"/>
                    </a:cubicBezTo>
                    <a:lnTo>
                      <a:pt x="164306" y="42066"/>
                    </a:lnTo>
                    <a:lnTo>
                      <a:pt x="163925" y="41410"/>
                    </a:lnTo>
                    <a:cubicBezTo>
                      <a:pt x="153162" y="22485"/>
                      <a:pt x="132017" y="0"/>
                      <a:pt x="92012" y="0"/>
                    </a:cubicBezTo>
                    <a:cubicBezTo>
                      <a:pt x="38767" y="0"/>
                      <a:pt x="0" y="36913"/>
                      <a:pt x="0" y="87692"/>
                    </a:cubicBezTo>
                    <a:cubicBezTo>
                      <a:pt x="0" y="138472"/>
                      <a:pt x="38672" y="175385"/>
                      <a:pt x="92012" y="175385"/>
                    </a:cubicBezTo>
                    <a:cubicBezTo>
                      <a:pt x="131540" y="175385"/>
                      <a:pt x="152972" y="152712"/>
                      <a:pt x="163925" y="133694"/>
                    </a:cubicBezTo>
                    <a:lnTo>
                      <a:pt x="164306" y="133038"/>
                    </a:lnTo>
                    <a:lnTo>
                      <a:pt x="136589" y="119828"/>
                    </a:lnTo>
                    <a:cubicBezTo>
                      <a:pt x="134017" y="118610"/>
                      <a:pt x="130874" y="119453"/>
                      <a:pt x="129254" y="121889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3897D82D-5A0B-CC0F-AA82-5F02B05E03FA}"/>
                  </a:ext>
                </a:extLst>
              </p:cNvPr>
              <p:cNvSpPr/>
              <p:nvPr/>
            </p:nvSpPr>
            <p:spPr>
              <a:xfrm>
                <a:off x="3894751" y="2227499"/>
                <a:ext cx="117728" cy="169669"/>
              </a:xfrm>
              <a:custGeom>
                <a:avLst/>
                <a:gdLst>
                  <a:gd name="connsiteX0" fmla="*/ 76867 w 117728"/>
                  <a:gd name="connsiteY0" fmla="*/ 43378 h 169669"/>
                  <a:gd name="connsiteX1" fmla="*/ 34195 w 117728"/>
                  <a:gd name="connsiteY1" fmla="*/ 60991 h 169669"/>
                  <a:gd name="connsiteX2" fmla="*/ 34195 w 117728"/>
                  <a:gd name="connsiteY2" fmla="*/ 0 h 169669"/>
                  <a:gd name="connsiteX3" fmla="*/ 0 w 117728"/>
                  <a:gd name="connsiteY3" fmla="*/ 0 h 169669"/>
                  <a:gd name="connsiteX4" fmla="*/ 0 w 117728"/>
                  <a:gd name="connsiteY4" fmla="*/ 169576 h 169669"/>
                  <a:gd name="connsiteX5" fmla="*/ 34195 w 117728"/>
                  <a:gd name="connsiteY5" fmla="*/ 169576 h 169669"/>
                  <a:gd name="connsiteX6" fmla="*/ 34195 w 117728"/>
                  <a:gd name="connsiteY6" fmla="*/ 86943 h 169669"/>
                  <a:gd name="connsiteX7" fmla="*/ 61722 w 117728"/>
                  <a:gd name="connsiteY7" fmla="*/ 73264 h 169669"/>
                  <a:gd name="connsiteX8" fmla="*/ 83820 w 117728"/>
                  <a:gd name="connsiteY8" fmla="*/ 94813 h 169669"/>
                  <a:gd name="connsiteX9" fmla="*/ 83820 w 117728"/>
                  <a:gd name="connsiteY9" fmla="*/ 169670 h 169669"/>
                  <a:gd name="connsiteX10" fmla="*/ 117729 w 117728"/>
                  <a:gd name="connsiteY10" fmla="*/ 169670 h 169669"/>
                  <a:gd name="connsiteX11" fmla="*/ 117729 w 117728"/>
                  <a:gd name="connsiteY11" fmla="*/ 82540 h 169669"/>
                  <a:gd name="connsiteX12" fmla="*/ 76771 w 117728"/>
                  <a:gd name="connsiteY12" fmla="*/ 43565 h 169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728" h="169669">
                    <a:moveTo>
                      <a:pt x="76867" y="43378"/>
                    </a:moveTo>
                    <a:cubicBezTo>
                      <a:pt x="53626" y="43378"/>
                      <a:pt x="39433" y="55464"/>
                      <a:pt x="34195" y="60991"/>
                    </a:cubicBezTo>
                    <a:lnTo>
                      <a:pt x="34195" y="0"/>
                    </a:lnTo>
                    <a:lnTo>
                      <a:pt x="0" y="0"/>
                    </a:lnTo>
                    <a:lnTo>
                      <a:pt x="0" y="169576"/>
                    </a:lnTo>
                    <a:lnTo>
                      <a:pt x="34195" y="169576"/>
                    </a:lnTo>
                    <a:lnTo>
                      <a:pt x="34195" y="86943"/>
                    </a:lnTo>
                    <a:cubicBezTo>
                      <a:pt x="36862" y="83476"/>
                      <a:pt x="46101" y="73264"/>
                      <a:pt x="61722" y="73264"/>
                    </a:cubicBezTo>
                    <a:cubicBezTo>
                      <a:pt x="77343" y="73264"/>
                      <a:pt x="83820" y="79916"/>
                      <a:pt x="83820" y="94813"/>
                    </a:cubicBezTo>
                    <a:lnTo>
                      <a:pt x="83820" y="169670"/>
                    </a:lnTo>
                    <a:lnTo>
                      <a:pt x="117729" y="169670"/>
                    </a:lnTo>
                    <a:lnTo>
                      <a:pt x="117729" y="82540"/>
                    </a:lnTo>
                    <a:cubicBezTo>
                      <a:pt x="117729" y="57337"/>
                      <a:pt x="103156" y="43565"/>
                      <a:pt x="76771" y="4356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828FACC2-E637-B2A6-76BA-6A02329AA235}"/>
                  </a:ext>
                </a:extLst>
              </p:cNvPr>
              <p:cNvSpPr/>
              <p:nvPr/>
            </p:nvSpPr>
            <p:spPr>
              <a:xfrm>
                <a:off x="4025244" y="2270877"/>
                <a:ext cx="127635" cy="129196"/>
              </a:xfrm>
              <a:custGeom>
                <a:avLst/>
                <a:gdLst>
                  <a:gd name="connsiteX0" fmla="*/ 64770 w 127635"/>
                  <a:gd name="connsiteY0" fmla="*/ 0 h 129196"/>
                  <a:gd name="connsiteX1" fmla="*/ 0 w 127635"/>
                  <a:gd name="connsiteY1" fmla="*/ 64458 h 129196"/>
                  <a:gd name="connsiteX2" fmla="*/ 66866 w 127635"/>
                  <a:gd name="connsiteY2" fmla="*/ 129196 h 129196"/>
                  <a:gd name="connsiteX3" fmla="*/ 118396 w 127635"/>
                  <a:gd name="connsiteY3" fmla="*/ 112145 h 129196"/>
                  <a:gd name="connsiteX4" fmla="*/ 118872 w 127635"/>
                  <a:gd name="connsiteY4" fmla="*/ 111770 h 129196"/>
                  <a:gd name="connsiteX5" fmla="*/ 107061 w 127635"/>
                  <a:gd name="connsiteY5" fmla="*/ 94625 h 129196"/>
                  <a:gd name="connsiteX6" fmla="*/ 103346 w 127635"/>
                  <a:gd name="connsiteY6" fmla="*/ 92190 h 129196"/>
                  <a:gd name="connsiteX7" fmla="*/ 99060 w 127635"/>
                  <a:gd name="connsiteY7" fmla="*/ 93126 h 129196"/>
                  <a:gd name="connsiteX8" fmla="*/ 70580 w 127635"/>
                  <a:gd name="connsiteY8" fmla="*/ 101652 h 129196"/>
                  <a:gd name="connsiteX9" fmla="*/ 35719 w 127635"/>
                  <a:gd name="connsiteY9" fmla="*/ 75794 h 129196"/>
                  <a:gd name="connsiteX10" fmla="*/ 127635 w 127635"/>
                  <a:gd name="connsiteY10" fmla="*/ 75794 h 129196"/>
                  <a:gd name="connsiteX11" fmla="*/ 127635 w 127635"/>
                  <a:gd name="connsiteY11" fmla="*/ 67549 h 129196"/>
                  <a:gd name="connsiteX12" fmla="*/ 64865 w 127635"/>
                  <a:gd name="connsiteY12" fmla="*/ 94 h 129196"/>
                  <a:gd name="connsiteX13" fmla="*/ 94774 w 127635"/>
                  <a:gd name="connsiteY13" fmla="*/ 52185 h 129196"/>
                  <a:gd name="connsiteX14" fmla="*/ 35338 w 127635"/>
                  <a:gd name="connsiteY14" fmla="*/ 52185 h 129196"/>
                  <a:gd name="connsiteX15" fmla="*/ 64770 w 127635"/>
                  <a:gd name="connsiteY15" fmla="*/ 27544 h 129196"/>
                  <a:gd name="connsiteX16" fmla="*/ 94774 w 127635"/>
                  <a:gd name="connsiteY16" fmla="*/ 52185 h 12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635" h="129196">
                    <a:moveTo>
                      <a:pt x="64770" y="0"/>
                    </a:moveTo>
                    <a:cubicBezTo>
                      <a:pt x="27813" y="0"/>
                      <a:pt x="0" y="27732"/>
                      <a:pt x="0" y="64458"/>
                    </a:cubicBezTo>
                    <a:cubicBezTo>
                      <a:pt x="0" y="101184"/>
                      <a:pt x="27527" y="129196"/>
                      <a:pt x="66866" y="129196"/>
                    </a:cubicBezTo>
                    <a:cubicBezTo>
                      <a:pt x="87249" y="129196"/>
                      <a:pt x="106490" y="122826"/>
                      <a:pt x="118396" y="112145"/>
                    </a:cubicBezTo>
                    <a:lnTo>
                      <a:pt x="118872" y="111770"/>
                    </a:lnTo>
                    <a:lnTo>
                      <a:pt x="107061" y="94625"/>
                    </a:lnTo>
                    <a:cubicBezTo>
                      <a:pt x="106204" y="93314"/>
                      <a:pt x="104870" y="92471"/>
                      <a:pt x="103346" y="92190"/>
                    </a:cubicBezTo>
                    <a:cubicBezTo>
                      <a:pt x="101822" y="91908"/>
                      <a:pt x="100298" y="92190"/>
                      <a:pt x="99060" y="93126"/>
                    </a:cubicBezTo>
                    <a:cubicBezTo>
                      <a:pt x="91535" y="98279"/>
                      <a:pt x="80105" y="101652"/>
                      <a:pt x="70580" y="101652"/>
                    </a:cubicBezTo>
                    <a:cubicBezTo>
                      <a:pt x="52197" y="101652"/>
                      <a:pt x="38576" y="91534"/>
                      <a:pt x="35719" y="75794"/>
                    </a:cubicBezTo>
                    <a:lnTo>
                      <a:pt x="127635" y="75794"/>
                    </a:lnTo>
                    <a:lnTo>
                      <a:pt x="127635" y="67549"/>
                    </a:lnTo>
                    <a:cubicBezTo>
                      <a:pt x="127635" y="27170"/>
                      <a:pt x="102394" y="94"/>
                      <a:pt x="64865" y="94"/>
                    </a:cubicBezTo>
                    <a:moveTo>
                      <a:pt x="94774" y="52185"/>
                    </a:moveTo>
                    <a:lnTo>
                      <a:pt x="35338" y="52185"/>
                    </a:lnTo>
                    <a:cubicBezTo>
                      <a:pt x="36862" y="40661"/>
                      <a:pt x="45434" y="27544"/>
                      <a:pt x="64770" y="27544"/>
                    </a:cubicBezTo>
                    <a:cubicBezTo>
                      <a:pt x="84106" y="27544"/>
                      <a:pt x="93440" y="40099"/>
                      <a:pt x="94774" y="5218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E5512CF5-040B-4935-FB6A-D318F5E5C256}"/>
                  </a:ext>
                </a:extLst>
              </p:cNvPr>
              <p:cNvSpPr/>
              <p:nvPr/>
            </p:nvSpPr>
            <p:spPr>
              <a:xfrm>
                <a:off x="4163252" y="2270971"/>
                <a:ext cx="116214" cy="129196"/>
              </a:xfrm>
              <a:custGeom>
                <a:avLst/>
                <a:gdLst>
                  <a:gd name="connsiteX0" fmla="*/ 67922 w 116214"/>
                  <a:gd name="connsiteY0" fmla="*/ 29793 h 129196"/>
                  <a:gd name="connsiteX1" fmla="*/ 90401 w 116214"/>
                  <a:gd name="connsiteY1" fmla="*/ 38787 h 129196"/>
                  <a:gd name="connsiteX2" fmla="*/ 94402 w 116214"/>
                  <a:gd name="connsiteY2" fmla="*/ 40567 h 129196"/>
                  <a:gd name="connsiteX3" fmla="*/ 98498 w 116214"/>
                  <a:gd name="connsiteY3" fmla="*/ 39068 h 129196"/>
                  <a:gd name="connsiteX4" fmla="*/ 116214 w 116214"/>
                  <a:gd name="connsiteY4" fmla="*/ 22673 h 129196"/>
                  <a:gd name="connsiteX5" fmla="*/ 115833 w 116214"/>
                  <a:gd name="connsiteY5" fmla="*/ 22204 h 129196"/>
                  <a:gd name="connsiteX6" fmla="*/ 66779 w 116214"/>
                  <a:gd name="connsiteY6" fmla="*/ 0 h 129196"/>
                  <a:gd name="connsiteX7" fmla="*/ 66398 w 116214"/>
                  <a:gd name="connsiteY7" fmla="*/ 0 h 129196"/>
                  <a:gd name="connsiteX8" fmla="*/ 9 w 116214"/>
                  <a:gd name="connsiteY8" fmla="*/ 63146 h 129196"/>
                  <a:gd name="connsiteX9" fmla="*/ 18107 w 116214"/>
                  <a:gd name="connsiteY9" fmla="*/ 110365 h 129196"/>
                  <a:gd name="connsiteX10" fmla="*/ 66303 w 116214"/>
                  <a:gd name="connsiteY10" fmla="*/ 129196 h 129196"/>
                  <a:gd name="connsiteX11" fmla="*/ 115833 w 116214"/>
                  <a:gd name="connsiteY11" fmla="*/ 106711 h 129196"/>
                  <a:gd name="connsiteX12" fmla="*/ 116214 w 116214"/>
                  <a:gd name="connsiteY12" fmla="*/ 106243 h 129196"/>
                  <a:gd name="connsiteX13" fmla="*/ 98307 w 116214"/>
                  <a:gd name="connsiteY13" fmla="*/ 89660 h 129196"/>
                  <a:gd name="connsiteX14" fmla="*/ 90306 w 116214"/>
                  <a:gd name="connsiteY14" fmla="*/ 90035 h 129196"/>
                  <a:gd name="connsiteX15" fmla="*/ 67827 w 116214"/>
                  <a:gd name="connsiteY15" fmla="*/ 99310 h 129196"/>
                  <a:gd name="connsiteX16" fmla="*/ 34966 w 116214"/>
                  <a:gd name="connsiteY16" fmla="*/ 64458 h 129196"/>
                  <a:gd name="connsiteX17" fmla="*/ 67827 w 116214"/>
                  <a:gd name="connsiteY17" fmla="*/ 29793 h 12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6214" h="129196">
                    <a:moveTo>
                      <a:pt x="67922" y="29793"/>
                    </a:moveTo>
                    <a:cubicBezTo>
                      <a:pt x="77162" y="29793"/>
                      <a:pt x="84782" y="32791"/>
                      <a:pt x="90401" y="38787"/>
                    </a:cubicBezTo>
                    <a:cubicBezTo>
                      <a:pt x="91449" y="39818"/>
                      <a:pt x="92878" y="40473"/>
                      <a:pt x="94402" y="40567"/>
                    </a:cubicBezTo>
                    <a:cubicBezTo>
                      <a:pt x="95926" y="40567"/>
                      <a:pt x="97450" y="40099"/>
                      <a:pt x="98498" y="39068"/>
                    </a:cubicBezTo>
                    <a:lnTo>
                      <a:pt x="116214" y="22673"/>
                    </a:lnTo>
                    <a:lnTo>
                      <a:pt x="115833" y="22204"/>
                    </a:lnTo>
                    <a:cubicBezTo>
                      <a:pt x="109737" y="13960"/>
                      <a:pt x="95259" y="94"/>
                      <a:pt x="66779" y="0"/>
                    </a:cubicBezTo>
                    <a:lnTo>
                      <a:pt x="66398" y="0"/>
                    </a:lnTo>
                    <a:cubicBezTo>
                      <a:pt x="30299" y="0"/>
                      <a:pt x="581" y="28200"/>
                      <a:pt x="9" y="63146"/>
                    </a:cubicBezTo>
                    <a:cubicBezTo>
                      <a:pt x="-277" y="81603"/>
                      <a:pt x="6105" y="98373"/>
                      <a:pt x="18107" y="110365"/>
                    </a:cubicBezTo>
                    <a:cubicBezTo>
                      <a:pt x="30203" y="122451"/>
                      <a:pt x="47348" y="129196"/>
                      <a:pt x="66303" y="129196"/>
                    </a:cubicBezTo>
                    <a:cubicBezTo>
                      <a:pt x="94973" y="129196"/>
                      <a:pt x="109642" y="115143"/>
                      <a:pt x="115833" y="106711"/>
                    </a:cubicBezTo>
                    <a:lnTo>
                      <a:pt x="116214" y="106243"/>
                    </a:lnTo>
                    <a:lnTo>
                      <a:pt x="98307" y="89660"/>
                    </a:lnTo>
                    <a:cubicBezTo>
                      <a:pt x="96021" y="87505"/>
                      <a:pt x="92497" y="87692"/>
                      <a:pt x="90306" y="90035"/>
                    </a:cubicBezTo>
                    <a:cubicBezTo>
                      <a:pt x="84496" y="96124"/>
                      <a:pt x="76685" y="99310"/>
                      <a:pt x="67827" y="99310"/>
                    </a:cubicBezTo>
                    <a:cubicBezTo>
                      <a:pt x="48491" y="99310"/>
                      <a:pt x="34966" y="84975"/>
                      <a:pt x="34966" y="64458"/>
                    </a:cubicBezTo>
                    <a:cubicBezTo>
                      <a:pt x="34966" y="43940"/>
                      <a:pt x="48206" y="29793"/>
                      <a:pt x="67827" y="29793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096458E1-DDC6-94A1-246B-71B436984937}"/>
                  </a:ext>
                </a:extLst>
              </p:cNvPr>
              <p:cNvSpPr/>
              <p:nvPr/>
            </p:nvSpPr>
            <p:spPr>
              <a:xfrm>
                <a:off x="4291277" y="2227499"/>
                <a:ext cx="123063" cy="169576"/>
              </a:xfrm>
              <a:custGeom>
                <a:avLst/>
                <a:gdLst>
                  <a:gd name="connsiteX0" fmla="*/ 73724 w 123063"/>
                  <a:gd name="connsiteY0" fmla="*/ 100434 h 169576"/>
                  <a:gd name="connsiteX1" fmla="*/ 121634 w 123063"/>
                  <a:gd name="connsiteY1" fmla="*/ 46470 h 169576"/>
                  <a:gd name="connsiteX2" fmla="*/ 79820 w 123063"/>
                  <a:gd name="connsiteY2" fmla="*/ 46470 h 169576"/>
                  <a:gd name="connsiteX3" fmla="*/ 33909 w 123063"/>
                  <a:gd name="connsiteY3" fmla="*/ 99497 h 169576"/>
                  <a:gd name="connsiteX4" fmla="*/ 33909 w 123063"/>
                  <a:gd name="connsiteY4" fmla="*/ 0 h 169576"/>
                  <a:gd name="connsiteX5" fmla="*/ 0 w 123063"/>
                  <a:gd name="connsiteY5" fmla="*/ 0 h 169576"/>
                  <a:gd name="connsiteX6" fmla="*/ 0 w 123063"/>
                  <a:gd name="connsiteY6" fmla="*/ 169576 h 169576"/>
                  <a:gd name="connsiteX7" fmla="*/ 33909 w 123063"/>
                  <a:gd name="connsiteY7" fmla="*/ 169576 h 169576"/>
                  <a:gd name="connsiteX8" fmla="*/ 33909 w 123063"/>
                  <a:gd name="connsiteY8" fmla="*/ 137909 h 169576"/>
                  <a:gd name="connsiteX9" fmla="*/ 48006 w 123063"/>
                  <a:gd name="connsiteY9" fmla="*/ 123107 h 169576"/>
                  <a:gd name="connsiteX10" fmla="*/ 80391 w 123063"/>
                  <a:gd name="connsiteY10" fmla="*/ 169295 h 169576"/>
                  <a:gd name="connsiteX11" fmla="*/ 80582 w 123063"/>
                  <a:gd name="connsiteY11" fmla="*/ 169576 h 169576"/>
                  <a:gd name="connsiteX12" fmla="*/ 123063 w 123063"/>
                  <a:gd name="connsiteY12" fmla="*/ 169576 h 169576"/>
                  <a:gd name="connsiteX13" fmla="*/ 73628 w 123063"/>
                  <a:gd name="connsiteY13" fmla="*/ 104369 h 169576"/>
                  <a:gd name="connsiteX14" fmla="*/ 73819 w 123063"/>
                  <a:gd name="connsiteY14" fmla="*/ 100434 h 16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063" h="169576">
                    <a:moveTo>
                      <a:pt x="73724" y="100434"/>
                    </a:moveTo>
                    <a:lnTo>
                      <a:pt x="121634" y="46470"/>
                    </a:lnTo>
                    <a:lnTo>
                      <a:pt x="79820" y="46470"/>
                    </a:lnTo>
                    <a:lnTo>
                      <a:pt x="33909" y="99497"/>
                    </a:lnTo>
                    <a:lnTo>
                      <a:pt x="33909" y="0"/>
                    </a:lnTo>
                    <a:lnTo>
                      <a:pt x="0" y="0"/>
                    </a:lnTo>
                    <a:lnTo>
                      <a:pt x="0" y="169576"/>
                    </a:lnTo>
                    <a:lnTo>
                      <a:pt x="33909" y="169576"/>
                    </a:lnTo>
                    <a:lnTo>
                      <a:pt x="33909" y="137909"/>
                    </a:lnTo>
                    <a:lnTo>
                      <a:pt x="48006" y="123107"/>
                    </a:lnTo>
                    <a:lnTo>
                      <a:pt x="80391" y="169295"/>
                    </a:lnTo>
                    <a:lnTo>
                      <a:pt x="80582" y="169576"/>
                    </a:lnTo>
                    <a:lnTo>
                      <a:pt x="123063" y="169576"/>
                    </a:lnTo>
                    <a:lnTo>
                      <a:pt x="73628" y="104369"/>
                    </a:lnTo>
                    <a:cubicBezTo>
                      <a:pt x="72771" y="103151"/>
                      <a:pt x="72771" y="101558"/>
                      <a:pt x="73819" y="100434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6F6E7182-58DD-CAD5-58B0-2FCF2288EF0D}"/>
                  </a:ext>
                </a:extLst>
              </p:cNvPr>
              <p:cNvSpPr/>
              <p:nvPr/>
            </p:nvSpPr>
            <p:spPr>
              <a:xfrm>
                <a:off x="4410911" y="2270877"/>
                <a:ext cx="127539" cy="129196"/>
              </a:xfrm>
              <a:custGeom>
                <a:avLst/>
                <a:gdLst>
                  <a:gd name="connsiteX0" fmla="*/ 64770 w 127539"/>
                  <a:gd name="connsiteY0" fmla="*/ 0 h 129196"/>
                  <a:gd name="connsiteX1" fmla="*/ 0 w 127539"/>
                  <a:gd name="connsiteY1" fmla="*/ 64458 h 129196"/>
                  <a:gd name="connsiteX2" fmla="*/ 66865 w 127539"/>
                  <a:gd name="connsiteY2" fmla="*/ 129196 h 129196"/>
                  <a:gd name="connsiteX3" fmla="*/ 118300 w 127539"/>
                  <a:gd name="connsiteY3" fmla="*/ 112145 h 129196"/>
                  <a:gd name="connsiteX4" fmla="*/ 118777 w 127539"/>
                  <a:gd name="connsiteY4" fmla="*/ 111770 h 129196"/>
                  <a:gd name="connsiteX5" fmla="*/ 106966 w 127539"/>
                  <a:gd name="connsiteY5" fmla="*/ 94625 h 129196"/>
                  <a:gd name="connsiteX6" fmla="*/ 103251 w 127539"/>
                  <a:gd name="connsiteY6" fmla="*/ 92190 h 129196"/>
                  <a:gd name="connsiteX7" fmla="*/ 98965 w 127539"/>
                  <a:gd name="connsiteY7" fmla="*/ 93126 h 129196"/>
                  <a:gd name="connsiteX8" fmla="*/ 70485 w 127539"/>
                  <a:gd name="connsiteY8" fmla="*/ 101652 h 129196"/>
                  <a:gd name="connsiteX9" fmla="*/ 35623 w 127539"/>
                  <a:gd name="connsiteY9" fmla="*/ 75794 h 129196"/>
                  <a:gd name="connsiteX10" fmla="*/ 127540 w 127539"/>
                  <a:gd name="connsiteY10" fmla="*/ 75794 h 129196"/>
                  <a:gd name="connsiteX11" fmla="*/ 127540 w 127539"/>
                  <a:gd name="connsiteY11" fmla="*/ 67549 h 129196"/>
                  <a:gd name="connsiteX12" fmla="*/ 64770 w 127539"/>
                  <a:gd name="connsiteY12" fmla="*/ 94 h 129196"/>
                  <a:gd name="connsiteX13" fmla="*/ 35242 w 127539"/>
                  <a:gd name="connsiteY13" fmla="*/ 52185 h 129196"/>
                  <a:gd name="connsiteX14" fmla="*/ 64675 w 127539"/>
                  <a:gd name="connsiteY14" fmla="*/ 27544 h 129196"/>
                  <a:gd name="connsiteX15" fmla="*/ 94679 w 127539"/>
                  <a:gd name="connsiteY15" fmla="*/ 52185 h 129196"/>
                  <a:gd name="connsiteX16" fmla="*/ 35242 w 127539"/>
                  <a:gd name="connsiteY16" fmla="*/ 52185 h 12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39" h="129196">
                    <a:moveTo>
                      <a:pt x="64770" y="0"/>
                    </a:moveTo>
                    <a:cubicBezTo>
                      <a:pt x="27813" y="0"/>
                      <a:pt x="0" y="27732"/>
                      <a:pt x="0" y="64458"/>
                    </a:cubicBezTo>
                    <a:cubicBezTo>
                      <a:pt x="0" y="101184"/>
                      <a:pt x="27527" y="129196"/>
                      <a:pt x="66865" y="129196"/>
                    </a:cubicBezTo>
                    <a:cubicBezTo>
                      <a:pt x="87249" y="129196"/>
                      <a:pt x="106490" y="122826"/>
                      <a:pt x="118300" y="112145"/>
                    </a:cubicBezTo>
                    <a:lnTo>
                      <a:pt x="118777" y="111770"/>
                    </a:lnTo>
                    <a:lnTo>
                      <a:pt x="106966" y="94625"/>
                    </a:lnTo>
                    <a:cubicBezTo>
                      <a:pt x="106108" y="93314"/>
                      <a:pt x="104775" y="92471"/>
                      <a:pt x="103251" y="92190"/>
                    </a:cubicBezTo>
                    <a:cubicBezTo>
                      <a:pt x="101727" y="91908"/>
                      <a:pt x="100203" y="92190"/>
                      <a:pt x="98965" y="93126"/>
                    </a:cubicBezTo>
                    <a:cubicBezTo>
                      <a:pt x="91440" y="98279"/>
                      <a:pt x="80010" y="101652"/>
                      <a:pt x="70485" y="101652"/>
                    </a:cubicBezTo>
                    <a:cubicBezTo>
                      <a:pt x="52102" y="101652"/>
                      <a:pt x="38481" y="91534"/>
                      <a:pt x="35623" y="75794"/>
                    </a:cubicBezTo>
                    <a:lnTo>
                      <a:pt x="127540" y="75794"/>
                    </a:lnTo>
                    <a:lnTo>
                      <a:pt x="127540" y="67549"/>
                    </a:lnTo>
                    <a:cubicBezTo>
                      <a:pt x="127540" y="27170"/>
                      <a:pt x="102298" y="94"/>
                      <a:pt x="64770" y="94"/>
                    </a:cubicBezTo>
                    <a:moveTo>
                      <a:pt x="35242" y="52185"/>
                    </a:moveTo>
                    <a:cubicBezTo>
                      <a:pt x="36767" y="40661"/>
                      <a:pt x="45339" y="27544"/>
                      <a:pt x="64675" y="27544"/>
                    </a:cubicBezTo>
                    <a:cubicBezTo>
                      <a:pt x="84011" y="27544"/>
                      <a:pt x="93345" y="40099"/>
                      <a:pt x="94679" y="52185"/>
                    </a:cubicBezTo>
                    <a:lnTo>
                      <a:pt x="35242" y="521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ED48EB65-AAAB-6A70-83EE-1C72126D3EE2}"/>
                  </a:ext>
                </a:extLst>
              </p:cNvPr>
              <p:cNvSpPr/>
              <p:nvPr/>
            </p:nvSpPr>
            <p:spPr>
              <a:xfrm>
                <a:off x="4548643" y="2227499"/>
                <a:ext cx="127254" cy="172574"/>
              </a:xfrm>
              <a:custGeom>
                <a:avLst/>
                <a:gdLst>
                  <a:gd name="connsiteX0" fmla="*/ 93059 w 127254"/>
                  <a:gd name="connsiteY0" fmla="*/ 0 h 172574"/>
                  <a:gd name="connsiteX1" fmla="*/ 93059 w 127254"/>
                  <a:gd name="connsiteY1" fmla="*/ 60804 h 172574"/>
                  <a:gd name="connsiteX2" fmla="*/ 55531 w 127254"/>
                  <a:gd name="connsiteY2" fmla="*/ 43378 h 172574"/>
                  <a:gd name="connsiteX3" fmla="*/ 0 w 127254"/>
                  <a:gd name="connsiteY3" fmla="*/ 107835 h 172574"/>
                  <a:gd name="connsiteX4" fmla="*/ 55531 w 127254"/>
                  <a:gd name="connsiteY4" fmla="*/ 172574 h 172574"/>
                  <a:gd name="connsiteX5" fmla="*/ 93059 w 127254"/>
                  <a:gd name="connsiteY5" fmla="*/ 155148 h 172574"/>
                  <a:gd name="connsiteX6" fmla="*/ 93059 w 127254"/>
                  <a:gd name="connsiteY6" fmla="*/ 169576 h 172574"/>
                  <a:gd name="connsiteX7" fmla="*/ 127254 w 127254"/>
                  <a:gd name="connsiteY7" fmla="*/ 169576 h 172574"/>
                  <a:gd name="connsiteX8" fmla="*/ 127254 w 127254"/>
                  <a:gd name="connsiteY8" fmla="*/ 0 h 172574"/>
                  <a:gd name="connsiteX9" fmla="*/ 93059 w 127254"/>
                  <a:gd name="connsiteY9" fmla="*/ 0 h 172574"/>
                  <a:gd name="connsiteX10" fmla="*/ 93059 w 127254"/>
                  <a:gd name="connsiteY10" fmla="*/ 86662 h 172574"/>
                  <a:gd name="connsiteX11" fmla="*/ 93059 w 127254"/>
                  <a:gd name="connsiteY11" fmla="*/ 129384 h 172574"/>
                  <a:gd name="connsiteX12" fmla="*/ 65818 w 127254"/>
                  <a:gd name="connsiteY12" fmla="*/ 142781 h 172574"/>
                  <a:gd name="connsiteX13" fmla="*/ 34957 w 127254"/>
                  <a:gd name="connsiteY13" fmla="*/ 107929 h 172574"/>
                  <a:gd name="connsiteX14" fmla="*/ 65818 w 127254"/>
                  <a:gd name="connsiteY14" fmla="*/ 73264 h 172574"/>
                  <a:gd name="connsiteX15" fmla="*/ 93059 w 127254"/>
                  <a:gd name="connsiteY15" fmla="*/ 86662 h 17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7254" h="172574">
                    <a:moveTo>
                      <a:pt x="93059" y="0"/>
                    </a:moveTo>
                    <a:lnTo>
                      <a:pt x="93059" y="60804"/>
                    </a:lnTo>
                    <a:cubicBezTo>
                      <a:pt x="83725" y="49561"/>
                      <a:pt x="70390" y="43378"/>
                      <a:pt x="55531" y="43378"/>
                    </a:cubicBezTo>
                    <a:cubicBezTo>
                      <a:pt x="22288" y="43378"/>
                      <a:pt x="0" y="69329"/>
                      <a:pt x="0" y="107835"/>
                    </a:cubicBezTo>
                    <a:cubicBezTo>
                      <a:pt x="0" y="146341"/>
                      <a:pt x="22288" y="172574"/>
                      <a:pt x="55531" y="172574"/>
                    </a:cubicBezTo>
                    <a:cubicBezTo>
                      <a:pt x="70294" y="172574"/>
                      <a:pt x="83248" y="166578"/>
                      <a:pt x="93059" y="155148"/>
                    </a:cubicBezTo>
                    <a:lnTo>
                      <a:pt x="93059" y="169576"/>
                    </a:lnTo>
                    <a:lnTo>
                      <a:pt x="127254" y="169576"/>
                    </a:lnTo>
                    <a:lnTo>
                      <a:pt x="127254" y="0"/>
                    </a:lnTo>
                    <a:lnTo>
                      <a:pt x="93059" y="0"/>
                    </a:lnTo>
                    <a:close/>
                    <a:moveTo>
                      <a:pt x="93059" y="86662"/>
                    </a:moveTo>
                    <a:lnTo>
                      <a:pt x="93059" y="129384"/>
                    </a:lnTo>
                    <a:cubicBezTo>
                      <a:pt x="87725" y="137160"/>
                      <a:pt x="76295" y="142781"/>
                      <a:pt x="65818" y="142781"/>
                    </a:cubicBezTo>
                    <a:cubicBezTo>
                      <a:pt x="47339" y="142781"/>
                      <a:pt x="34957" y="128728"/>
                      <a:pt x="34957" y="107929"/>
                    </a:cubicBezTo>
                    <a:cubicBezTo>
                      <a:pt x="34957" y="87130"/>
                      <a:pt x="47339" y="73264"/>
                      <a:pt x="65818" y="73264"/>
                    </a:cubicBezTo>
                    <a:cubicBezTo>
                      <a:pt x="76390" y="73264"/>
                      <a:pt x="87725" y="78886"/>
                      <a:pt x="93059" y="86662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raphic 51">
              <a:extLst>
                <a:ext uri="{FF2B5EF4-FFF2-40B4-BE49-F238E27FC236}">
                  <a16:creationId xmlns:a16="http://schemas.microsoft.com/office/drawing/2014/main" id="{C0454D3D-A9BC-09AB-7011-35F12621DF45}"/>
                </a:ext>
              </a:extLst>
            </p:cNvPr>
            <p:cNvGrpSpPr/>
            <p:nvPr/>
          </p:nvGrpSpPr>
          <p:grpSpPr>
            <a:xfrm>
              <a:off x="4702662" y="1896789"/>
              <a:ext cx="729234" cy="567929"/>
              <a:chOff x="4702662" y="1896789"/>
              <a:chExt cx="729234" cy="567929"/>
            </a:xfrm>
            <a:solidFill>
              <a:srgbClr val="FFFFFF"/>
            </a:solidFill>
          </p:grpSpPr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3783A57F-CBDF-31E3-3699-F6334BEAE9CC}"/>
                  </a:ext>
                </a:extLst>
              </p:cNvPr>
              <p:cNvSpPr/>
              <p:nvPr/>
            </p:nvSpPr>
            <p:spPr>
              <a:xfrm>
                <a:off x="4702662" y="2226562"/>
                <a:ext cx="25241" cy="24921"/>
              </a:xfrm>
              <a:custGeom>
                <a:avLst/>
                <a:gdLst>
                  <a:gd name="connsiteX0" fmla="*/ 16288 w 25241"/>
                  <a:gd name="connsiteY0" fmla="*/ 9650 h 24921"/>
                  <a:gd name="connsiteX1" fmla="*/ 13716 w 25241"/>
                  <a:gd name="connsiteY1" fmla="*/ 12273 h 24921"/>
                  <a:gd name="connsiteX2" fmla="*/ 9716 w 25241"/>
                  <a:gd name="connsiteY2" fmla="*/ 12273 h 24921"/>
                  <a:gd name="connsiteX3" fmla="*/ 9716 w 25241"/>
                  <a:gd name="connsiteY3" fmla="*/ 7027 h 24921"/>
                  <a:gd name="connsiteX4" fmla="*/ 13716 w 25241"/>
                  <a:gd name="connsiteY4" fmla="*/ 7027 h 24921"/>
                  <a:gd name="connsiteX5" fmla="*/ 16288 w 25241"/>
                  <a:gd name="connsiteY5" fmla="*/ 9744 h 24921"/>
                  <a:gd name="connsiteX6" fmla="*/ 18479 w 25241"/>
                  <a:gd name="connsiteY6" fmla="*/ 19581 h 24921"/>
                  <a:gd name="connsiteX7" fmla="*/ 14573 w 25241"/>
                  <a:gd name="connsiteY7" fmla="*/ 13866 h 24921"/>
                  <a:gd name="connsiteX8" fmla="*/ 18288 w 25241"/>
                  <a:gd name="connsiteY8" fmla="*/ 9650 h 24921"/>
                  <a:gd name="connsiteX9" fmla="*/ 13716 w 25241"/>
                  <a:gd name="connsiteY9" fmla="*/ 5340 h 24921"/>
                  <a:gd name="connsiteX10" fmla="*/ 7810 w 25241"/>
                  <a:gd name="connsiteY10" fmla="*/ 5340 h 24921"/>
                  <a:gd name="connsiteX11" fmla="*/ 7810 w 25241"/>
                  <a:gd name="connsiteY11" fmla="*/ 19581 h 24921"/>
                  <a:gd name="connsiteX12" fmla="*/ 9716 w 25241"/>
                  <a:gd name="connsiteY12" fmla="*/ 19581 h 24921"/>
                  <a:gd name="connsiteX13" fmla="*/ 9716 w 25241"/>
                  <a:gd name="connsiteY13" fmla="*/ 13960 h 24921"/>
                  <a:gd name="connsiteX14" fmla="*/ 12287 w 25241"/>
                  <a:gd name="connsiteY14" fmla="*/ 13960 h 24921"/>
                  <a:gd name="connsiteX15" fmla="*/ 16002 w 25241"/>
                  <a:gd name="connsiteY15" fmla="*/ 19581 h 24921"/>
                  <a:gd name="connsiteX16" fmla="*/ 18383 w 25241"/>
                  <a:gd name="connsiteY16" fmla="*/ 19581 h 24921"/>
                  <a:gd name="connsiteX17" fmla="*/ 23527 w 25241"/>
                  <a:gd name="connsiteY17" fmla="*/ 12461 h 24921"/>
                  <a:gd name="connsiteX18" fmla="*/ 12668 w 25241"/>
                  <a:gd name="connsiteY18" fmla="*/ 23235 h 24921"/>
                  <a:gd name="connsiteX19" fmla="*/ 1715 w 25241"/>
                  <a:gd name="connsiteY19" fmla="*/ 12461 h 24921"/>
                  <a:gd name="connsiteX20" fmla="*/ 12668 w 25241"/>
                  <a:gd name="connsiteY20" fmla="*/ 1686 h 24921"/>
                  <a:gd name="connsiteX21" fmla="*/ 23527 w 25241"/>
                  <a:gd name="connsiteY21" fmla="*/ 12461 h 24921"/>
                  <a:gd name="connsiteX22" fmla="*/ 25241 w 25241"/>
                  <a:gd name="connsiteY22" fmla="*/ 12461 h 24921"/>
                  <a:gd name="connsiteX23" fmla="*/ 12668 w 25241"/>
                  <a:gd name="connsiteY23" fmla="*/ 0 h 24921"/>
                  <a:gd name="connsiteX24" fmla="*/ 0 w 25241"/>
                  <a:gd name="connsiteY24" fmla="*/ 12461 h 24921"/>
                  <a:gd name="connsiteX25" fmla="*/ 12668 w 25241"/>
                  <a:gd name="connsiteY25" fmla="*/ 24921 h 24921"/>
                  <a:gd name="connsiteX26" fmla="*/ 25241 w 25241"/>
                  <a:gd name="connsiteY26" fmla="*/ 12461 h 2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5241" h="24921">
                    <a:moveTo>
                      <a:pt x="16288" y="9650"/>
                    </a:moveTo>
                    <a:cubicBezTo>
                      <a:pt x="16288" y="11149"/>
                      <a:pt x="14954" y="12273"/>
                      <a:pt x="13716" y="12273"/>
                    </a:cubicBezTo>
                    <a:lnTo>
                      <a:pt x="9716" y="12273"/>
                    </a:lnTo>
                    <a:lnTo>
                      <a:pt x="9716" y="7027"/>
                    </a:lnTo>
                    <a:lnTo>
                      <a:pt x="13716" y="7027"/>
                    </a:lnTo>
                    <a:cubicBezTo>
                      <a:pt x="14954" y="7027"/>
                      <a:pt x="16288" y="8151"/>
                      <a:pt x="16288" y="9744"/>
                    </a:cubicBezTo>
                    <a:moveTo>
                      <a:pt x="18479" y="19581"/>
                    </a:moveTo>
                    <a:lnTo>
                      <a:pt x="14573" y="13866"/>
                    </a:lnTo>
                    <a:cubicBezTo>
                      <a:pt x="15431" y="13866"/>
                      <a:pt x="18288" y="12835"/>
                      <a:pt x="18288" y="9650"/>
                    </a:cubicBezTo>
                    <a:cubicBezTo>
                      <a:pt x="18288" y="7027"/>
                      <a:pt x="16193" y="5340"/>
                      <a:pt x="13716" y="5340"/>
                    </a:cubicBezTo>
                    <a:lnTo>
                      <a:pt x="7810" y="5340"/>
                    </a:lnTo>
                    <a:lnTo>
                      <a:pt x="7810" y="19581"/>
                    </a:lnTo>
                    <a:lnTo>
                      <a:pt x="9716" y="19581"/>
                    </a:lnTo>
                    <a:lnTo>
                      <a:pt x="9716" y="13960"/>
                    </a:lnTo>
                    <a:lnTo>
                      <a:pt x="12287" y="13960"/>
                    </a:lnTo>
                    <a:lnTo>
                      <a:pt x="16002" y="19581"/>
                    </a:lnTo>
                    <a:lnTo>
                      <a:pt x="18383" y="19581"/>
                    </a:lnTo>
                    <a:close/>
                    <a:moveTo>
                      <a:pt x="23527" y="12461"/>
                    </a:moveTo>
                    <a:cubicBezTo>
                      <a:pt x="23527" y="18269"/>
                      <a:pt x="18669" y="23235"/>
                      <a:pt x="12668" y="23235"/>
                    </a:cubicBezTo>
                    <a:cubicBezTo>
                      <a:pt x="6668" y="23235"/>
                      <a:pt x="1715" y="18363"/>
                      <a:pt x="1715" y="12461"/>
                    </a:cubicBezTo>
                    <a:cubicBezTo>
                      <a:pt x="1715" y="6558"/>
                      <a:pt x="6572" y="1686"/>
                      <a:pt x="12668" y="1686"/>
                    </a:cubicBezTo>
                    <a:cubicBezTo>
                      <a:pt x="18764" y="1686"/>
                      <a:pt x="23527" y="6371"/>
                      <a:pt x="23527" y="12461"/>
                    </a:cubicBezTo>
                    <a:moveTo>
                      <a:pt x="25241" y="12461"/>
                    </a:moveTo>
                    <a:cubicBezTo>
                      <a:pt x="25241" y="5528"/>
                      <a:pt x="19622" y="0"/>
                      <a:pt x="12668" y="0"/>
                    </a:cubicBezTo>
                    <a:cubicBezTo>
                      <a:pt x="5715" y="0"/>
                      <a:pt x="0" y="5528"/>
                      <a:pt x="0" y="12461"/>
                    </a:cubicBezTo>
                    <a:cubicBezTo>
                      <a:pt x="0" y="19394"/>
                      <a:pt x="5620" y="24921"/>
                      <a:pt x="12668" y="24921"/>
                    </a:cubicBezTo>
                    <a:cubicBezTo>
                      <a:pt x="19717" y="24921"/>
                      <a:pt x="25241" y="19394"/>
                      <a:pt x="25241" y="12461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B5E9DC3D-AF9D-8E48-A1FE-0D981F8E473A}"/>
                  </a:ext>
                </a:extLst>
              </p:cNvPr>
              <p:cNvSpPr/>
              <p:nvPr/>
            </p:nvSpPr>
            <p:spPr>
              <a:xfrm>
                <a:off x="4820389" y="1896789"/>
                <a:ext cx="611506" cy="567929"/>
              </a:xfrm>
              <a:custGeom>
                <a:avLst/>
                <a:gdLst>
                  <a:gd name="connsiteX0" fmla="*/ 298420 w 611506"/>
                  <a:gd name="connsiteY0" fmla="*/ 83 h 567929"/>
                  <a:gd name="connsiteX1" fmla="*/ 2 w 611506"/>
                  <a:gd name="connsiteY1" fmla="*/ 299605 h 567929"/>
                  <a:gd name="connsiteX2" fmla="*/ 165546 w 611506"/>
                  <a:gd name="connsiteY2" fmla="*/ 567929 h 567929"/>
                  <a:gd name="connsiteX3" fmla="*/ 193073 w 611506"/>
                  <a:gd name="connsiteY3" fmla="*/ 520991 h 567929"/>
                  <a:gd name="connsiteX4" fmla="*/ 185739 w 611506"/>
                  <a:gd name="connsiteY4" fmla="*/ 491292 h 567929"/>
                  <a:gd name="connsiteX5" fmla="*/ 77916 w 611506"/>
                  <a:gd name="connsiteY5" fmla="*/ 293609 h 567929"/>
                  <a:gd name="connsiteX6" fmla="*/ 294991 w 611506"/>
                  <a:gd name="connsiteY6" fmla="*/ 76720 h 567929"/>
                  <a:gd name="connsiteX7" fmla="*/ 533687 w 611506"/>
                  <a:gd name="connsiteY7" fmla="*/ 300636 h 567929"/>
                  <a:gd name="connsiteX8" fmla="*/ 425960 w 611506"/>
                  <a:gd name="connsiteY8" fmla="*/ 491105 h 567929"/>
                  <a:gd name="connsiteX9" fmla="*/ 418244 w 611506"/>
                  <a:gd name="connsiteY9" fmla="*/ 520710 h 567929"/>
                  <a:gd name="connsiteX10" fmla="*/ 445962 w 611506"/>
                  <a:gd name="connsiteY10" fmla="*/ 567929 h 567929"/>
                  <a:gd name="connsiteX11" fmla="*/ 611507 w 611506"/>
                  <a:gd name="connsiteY11" fmla="*/ 300636 h 567929"/>
                  <a:gd name="connsiteX12" fmla="*/ 298420 w 611506"/>
                  <a:gd name="connsiteY12" fmla="*/ 83 h 567929"/>
                  <a:gd name="connsiteX13" fmla="*/ 477776 w 611506"/>
                  <a:gd name="connsiteY13" fmla="*/ 289206 h 567929"/>
                  <a:gd name="connsiteX14" fmla="*/ 312517 w 611506"/>
                  <a:gd name="connsiteY14" fmla="*/ 131435 h 567929"/>
                  <a:gd name="connsiteX15" fmla="*/ 133447 w 611506"/>
                  <a:gd name="connsiteY15" fmla="*/ 300823 h 567929"/>
                  <a:gd name="connsiteX16" fmla="*/ 232412 w 611506"/>
                  <a:gd name="connsiteY16" fmla="*/ 454192 h 567929"/>
                  <a:gd name="connsiteX17" fmla="*/ 260034 w 611506"/>
                  <a:gd name="connsiteY17" fmla="*/ 407066 h 567929"/>
                  <a:gd name="connsiteX18" fmla="*/ 253367 w 611506"/>
                  <a:gd name="connsiteY18" fmla="*/ 378116 h 567929"/>
                  <a:gd name="connsiteX19" fmla="*/ 211457 w 611506"/>
                  <a:gd name="connsiteY19" fmla="*/ 295202 h 567929"/>
                  <a:gd name="connsiteX20" fmla="*/ 299753 w 611506"/>
                  <a:gd name="connsiteY20" fmla="*/ 208072 h 567929"/>
                  <a:gd name="connsiteX21" fmla="*/ 400337 w 611506"/>
                  <a:gd name="connsiteY21" fmla="*/ 300823 h 567929"/>
                  <a:gd name="connsiteX22" fmla="*/ 358332 w 611506"/>
                  <a:gd name="connsiteY22" fmla="*/ 378116 h 567929"/>
                  <a:gd name="connsiteX23" fmla="*/ 351474 w 611506"/>
                  <a:gd name="connsiteY23" fmla="*/ 407160 h 567929"/>
                  <a:gd name="connsiteX24" fmla="*/ 379097 w 611506"/>
                  <a:gd name="connsiteY24" fmla="*/ 454285 h 567929"/>
                  <a:gd name="connsiteX25" fmla="*/ 477680 w 611506"/>
                  <a:gd name="connsiteY25" fmla="*/ 289206 h 56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11506" h="567929">
                    <a:moveTo>
                      <a:pt x="298420" y="83"/>
                    </a:moveTo>
                    <a:cubicBezTo>
                      <a:pt x="133828" y="3924"/>
                      <a:pt x="668" y="137712"/>
                      <a:pt x="2" y="299605"/>
                    </a:cubicBezTo>
                    <a:cubicBezTo>
                      <a:pt x="-379" y="416435"/>
                      <a:pt x="66962" y="517806"/>
                      <a:pt x="165546" y="567929"/>
                    </a:cubicBezTo>
                    <a:lnTo>
                      <a:pt x="193073" y="520991"/>
                    </a:lnTo>
                    <a:cubicBezTo>
                      <a:pt x="199074" y="510779"/>
                      <a:pt x="195931" y="497569"/>
                      <a:pt x="185739" y="491292"/>
                    </a:cubicBezTo>
                    <a:cubicBezTo>
                      <a:pt x="119064" y="450631"/>
                      <a:pt x="75249" y="377086"/>
                      <a:pt x="77916" y="293609"/>
                    </a:cubicBezTo>
                    <a:cubicBezTo>
                      <a:pt x="81536" y="177342"/>
                      <a:pt x="176881" y="82061"/>
                      <a:pt x="294991" y="76720"/>
                    </a:cubicBezTo>
                    <a:cubicBezTo>
                      <a:pt x="425769" y="70818"/>
                      <a:pt x="533687" y="173313"/>
                      <a:pt x="533687" y="300636"/>
                    </a:cubicBezTo>
                    <a:cubicBezTo>
                      <a:pt x="533687" y="381021"/>
                      <a:pt x="490634" y="451568"/>
                      <a:pt x="425960" y="491105"/>
                    </a:cubicBezTo>
                    <a:cubicBezTo>
                      <a:pt x="415673" y="497382"/>
                      <a:pt x="412244" y="510405"/>
                      <a:pt x="418244" y="520710"/>
                    </a:cubicBezTo>
                    <a:lnTo>
                      <a:pt x="445962" y="567929"/>
                    </a:lnTo>
                    <a:cubicBezTo>
                      <a:pt x="544260" y="517900"/>
                      <a:pt x="611507" y="417091"/>
                      <a:pt x="611507" y="300636"/>
                    </a:cubicBezTo>
                    <a:cubicBezTo>
                      <a:pt x="611602" y="132278"/>
                      <a:pt x="470727" y="-3852"/>
                      <a:pt x="298420" y="83"/>
                    </a:cubicBezTo>
                    <a:moveTo>
                      <a:pt x="477776" y="289206"/>
                    </a:moveTo>
                    <a:cubicBezTo>
                      <a:pt x="471965" y="203387"/>
                      <a:pt x="399956" y="134714"/>
                      <a:pt x="312517" y="131435"/>
                    </a:cubicBezTo>
                    <a:cubicBezTo>
                      <a:pt x="214219" y="127781"/>
                      <a:pt x="133447" y="204980"/>
                      <a:pt x="133447" y="300823"/>
                    </a:cubicBezTo>
                    <a:cubicBezTo>
                      <a:pt x="133447" y="368654"/>
                      <a:pt x="173928" y="427116"/>
                      <a:pt x="232412" y="454192"/>
                    </a:cubicBezTo>
                    <a:lnTo>
                      <a:pt x="260034" y="407066"/>
                    </a:lnTo>
                    <a:cubicBezTo>
                      <a:pt x="265844" y="397229"/>
                      <a:pt x="262987" y="384487"/>
                      <a:pt x="253367" y="378116"/>
                    </a:cubicBezTo>
                    <a:cubicBezTo>
                      <a:pt x="226506" y="360503"/>
                      <a:pt x="209361" y="329773"/>
                      <a:pt x="211457" y="295202"/>
                    </a:cubicBezTo>
                    <a:cubicBezTo>
                      <a:pt x="214219" y="248733"/>
                      <a:pt x="252605" y="210976"/>
                      <a:pt x="299753" y="208072"/>
                    </a:cubicBezTo>
                    <a:cubicBezTo>
                      <a:pt x="354713" y="204699"/>
                      <a:pt x="400337" y="247515"/>
                      <a:pt x="400337" y="300823"/>
                    </a:cubicBezTo>
                    <a:cubicBezTo>
                      <a:pt x="400337" y="333052"/>
                      <a:pt x="383669" y="361440"/>
                      <a:pt x="358332" y="378116"/>
                    </a:cubicBezTo>
                    <a:cubicBezTo>
                      <a:pt x="348617" y="384487"/>
                      <a:pt x="345664" y="397229"/>
                      <a:pt x="351474" y="407160"/>
                    </a:cubicBezTo>
                    <a:lnTo>
                      <a:pt x="379097" y="454285"/>
                    </a:lnTo>
                    <a:cubicBezTo>
                      <a:pt x="440914" y="425616"/>
                      <a:pt x="482633" y="361908"/>
                      <a:pt x="477680" y="289206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" name="Graphic 51">
              <a:extLst>
                <a:ext uri="{FF2B5EF4-FFF2-40B4-BE49-F238E27FC236}">
                  <a16:creationId xmlns:a16="http://schemas.microsoft.com/office/drawing/2014/main" id="{4AA83C43-7F58-A5A8-D760-3D6184D9F9F0}"/>
                </a:ext>
              </a:extLst>
            </p:cNvPr>
            <p:cNvGrpSpPr/>
            <p:nvPr/>
          </p:nvGrpSpPr>
          <p:grpSpPr>
            <a:xfrm>
              <a:off x="3969237" y="2044151"/>
              <a:ext cx="612076" cy="159457"/>
              <a:chOff x="3969237" y="2044151"/>
              <a:chExt cx="612076" cy="159457"/>
            </a:xfrm>
            <a:solidFill>
              <a:srgbClr val="FFFFFF"/>
            </a:solidFill>
          </p:grpSpPr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ECA41545-0861-D0FA-0531-836AE6643894}"/>
                  </a:ext>
                </a:extLst>
              </p:cNvPr>
              <p:cNvSpPr/>
              <p:nvPr/>
            </p:nvSpPr>
            <p:spPr>
              <a:xfrm>
                <a:off x="3969237" y="2044151"/>
                <a:ext cx="83915" cy="159457"/>
              </a:xfrm>
              <a:custGeom>
                <a:avLst/>
                <a:gdLst>
                  <a:gd name="connsiteX0" fmla="*/ 75914 w 83915"/>
                  <a:gd name="connsiteY0" fmla="*/ 128353 h 159457"/>
                  <a:gd name="connsiteX1" fmla="*/ 72200 w 83915"/>
                  <a:gd name="connsiteY1" fmla="*/ 128260 h 159457"/>
                  <a:gd name="connsiteX2" fmla="*/ 64960 w 83915"/>
                  <a:gd name="connsiteY2" fmla="*/ 129571 h 159457"/>
                  <a:gd name="connsiteX3" fmla="*/ 54388 w 83915"/>
                  <a:gd name="connsiteY3" fmla="*/ 116642 h 159457"/>
                  <a:gd name="connsiteX4" fmla="*/ 54388 w 83915"/>
                  <a:gd name="connsiteY4" fmla="*/ 62584 h 159457"/>
                  <a:gd name="connsiteX5" fmla="*/ 79534 w 83915"/>
                  <a:gd name="connsiteY5" fmla="*/ 62584 h 159457"/>
                  <a:gd name="connsiteX6" fmla="*/ 79534 w 83915"/>
                  <a:gd name="connsiteY6" fmla="*/ 33259 h 159457"/>
                  <a:gd name="connsiteX7" fmla="*/ 54388 w 83915"/>
                  <a:gd name="connsiteY7" fmla="*/ 33259 h 159457"/>
                  <a:gd name="connsiteX8" fmla="*/ 54388 w 83915"/>
                  <a:gd name="connsiteY8" fmla="*/ 0 h 159457"/>
                  <a:gd name="connsiteX9" fmla="*/ 20479 w 83915"/>
                  <a:gd name="connsiteY9" fmla="*/ 8526 h 159457"/>
                  <a:gd name="connsiteX10" fmla="*/ 20479 w 83915"/>
                  <a:gd name="connsiteY10" fmla="*/ 33353 h 159457"/>
                  <a:gd name="connsiteX11" fmla="*/ 0 w 83915"/>
                  <a:gd name="connsiteY11" fmla="*/ 33353 h 159457"/>
                  <a:gd name="connsiteX12" fmla="*/ 0 w 83915"/>
                  <a:gd name="connsiteY12" fmla="*/ 62678 h 159457"/>
                  <a:gd name="connsiteX13" fmla="*/ 20479 w 83915"/>
                  <a:gd name="connsiteY13" fmla="*/ 62678 h 159457"/>
                  <a:gd name="connsiteX14" fmla="*/ 20479 w 83915"/>
                  <a:gd name="connsiteY14" fmla="*/ 125262 h 159457"/>
                  <a:gd name="connsiteX15" fmla="*/ 56007 w 83915"/>
                  <a:gd name="connsiteY15" fmla="*/ 159458 h 159457"/>
                  <a:gd name="connsiteX16" fmla="*/ 83630 w 83915"/>
                  <a:gd name="connsiteY16" fmla="*/ 151494 h 159457"/>
                  <a:gd name="connsiteX17" fmla="*/ 83915 w 83915"/>
                  <a:gd name="connsiteY17" fmla="*/ 151213 h 159457"/>
                  <a:gd name="connsiteX18" fmla="*/ 78295 w 83915"/>
                  <a:gd name="connsiteY18" fmla="*/ 131258 h 159457"/>
                  <a:gd name="connsiteX19" fmla="*/ 75914 w 83915"/>
                  <a:gd name="connsiteY19" fmla="*/ 128447 h 15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3915" h="159457">
                    <a:moveTo>
                      <a:pt x="75914" y="128353"/>
                    </a:moveTo>
                    <a:cubicBezTo>
                      <a:pt x="74771" y="127791"/>
                      <a:pt x="73438" y="127697"/>
                      <a:pt x="72200" y="128260"/>
                    </a:cubicBezTo>
                    <a:cubicBezTo>
                      <a:pt x="70009" y="129103"/>
                      <a:pt x="67437" y="129571"/>
                      <a:pt x="64960" y="129571"/>
                    </a:cubicBezTo>
                    <a:cubicBezTo>
                      <a:pt x="58484" y="129571"/>
                      <a:pt x="54388" y="124512"/>
                      <a:pt x="54388" y="116642"/>
                    </a:cubicBezTo>
                    <a:lnTo>
                      <a:pt x="54388" y="62584"/>
                    </a:lnTo>
                    <a:lnTo>
                      <a:pt x="79534" y="62584"/>
                    </a:lnTo>
                    <a:lnTo>
                      <a:pt x="79534" y="33259"/>
                    </a:lnTo>
                    <a:lnTo>
                      <a:pt x="54388" y="33259"/>
                    </a:lnTo>
                    <a:lnTo>
                      <a:pt x="54388" y="0"/>
                    </a:lnTo>
                    <a:lnTo>
                      <a:pt x="20479" y="8526"/>
                    </a:lnTo>
                    <a:lnTo>
                      <a:pt x="20479" y="33353"/>
                    </a:lnTo>
                    <a:lnTo>
                      <a:pt x="0" y="33353"/>
                    </a:lnTo>
                    <a:lnTo>
                      <a:pt x="0" y="62678"/>
                    </a:lnTo>
                    <a:lnTo>
                      <a:pt x="20479" y="62678"/>
                    </a:lnTo>
                    <a:lnTo>
                      <a:pt x="20479" y="125262"/>
                    </a:lnTo>
                    <a:cubicBezTo>
                      <a:pt x="20479" y="147653"/>
                      <a:pt x="32766" y="159458"/>
                      <a:pt x="56007" y="159458"/>
                    </a:cubicBezTo>
                    <a:cubicBezTo>
                      <a:pt x="71342" y="159458"/>
                      <a:pt x="79534" y="155148"/>
                      <a:pt x="83630" y="151494"/>
                    </a:cubicBezTo>
                    <a:lnTo>
                      <a:pt x="83915" y="151213"/>
                    </a:lnTo>
                    <a:lnTo>
                      <a:pt x="78295" y="131258"/>
                    </a:lnTo>
                    <a:cubicBezTo>
                      <a:pt x="77914" y="130040"/>
                      <a:pt x="77057" y="129009"/>
                      <a:pt x="75914" y="128447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3C59BD1B-688D-81D2-BFCC-6AD3FD237796}"/>
                  </a:ext>
                </a:extLst>
              </p:cNvPr>
              <p:cNvSpPr/>
              <p:nvPr/>
            </p:nvSpPr>
            <p:spPr>
              <a:xfrm>
                <a:off x="4497398" y="2044151"/>
                <a:ext cx="83915" cy="159457"/>
              </a:xfrm>
              <a:custGeom>
                <a:avLst/>
                <a:gdLst>
                  <a:gd name="connsiteX0" fmla="*/ 75914 w 83915"/>
                  <a:gd name="connsiteY0" fmla="*/ 128353 h 159457"/>
                  <a:gd name="connsiteX1" fmla="*/ 72199 w 83915"/>
                  <a:gd name="connsiteY1" fmla="*/ 128260 h 159457"/>
                  <a:gd name="connsiteX2" fmla="*/ 64960 w 83915"/>
                  <a:gd name="connsiteY2" fmla="*/ 129571 h 159457"/>
                  <a:gd name="connsiteX3" fmla="*/ 54388 w 83915"/>
                  <a:gd name="connsiteY3" fmla="*/ 116642 h 159457"/>
                  <a:gd name="connsiteX4" fmla="*/ 54388 w 83915"/>
                  <a:gd name="connsiteY4" fmla="*/ 62584 h 159457"/>
                  <a:gd name="connsiteX5" fmla="*/ 79534 w 83915"/>
                  <a:gd name="connsiteY5" fmla="*/ 62584 h 159457"/>
                  <a:gd name="connsiteX6" fmla="*/ 79534 w 83915"/>
                  <a:gd name="connsiteY6" fmla="*/ 33259 h 159457"/>
                  <a:gd name="connsiteX7" fmla="*/ 54388 w 83915"/>
                  <a:gd name="connsiteY7" fmla="*/ 33259 h 159457"/>
                  <a:gd name="connsiteX8" fmla="*/ 54388 w 83915"/>
                  <a:gd name="connsiteY8" fmla="*/ 0 h 159457"/>
                  <a:gd name="connsiteX9" fmla="*/ 20479 w 83915"/>
                  <a:gd name="connsiteY9" fmla="*/ 8526 h 159457"/>
                  <a:gd name="connsiteX10" fmla="*/ 20479 w 83915"/>
                  <a:gd name="connsiteY10" fmla="*/ 33353 h 159457"/>
                  <a:gd name="connsiteX11" fmla="*/ 0 w 83915"/>
                  <a:gd name="connsiteY11" fmla="*/ 33353 h 159457"/>
                  <a:gd name="connsiteX12" fmla="*/ 0 w 83915"/>
                  <a:gd name="connsiteY12" fmla="*/ 62678 h 159457"/>
                  <a:gd name="connsiteX13" fmla="*/ 20479 w 83915"/>
                  <a:gd name="connsiteY13" fmla="*/ 62678 h 159457"/>
                  <a:gd name="connsiteX14" fmla="*/ 20479 w 83915"/>
                  <a:gd name="connsiteY14" fmla="*/ 125262 h 159457"/>
                  <a:gd name="connsiteX15" fmla="*/ 56007 w 83915"/>
                  <a:gd name="connsiteY15" fmla="*/ 159458 h 159457"/>
                  <a:gd name="connsiteX16" fmla="*/ 83629 w 83915"/>
                  <a:gd name="connsiteY16" fmla="*/ 151494 h 159457"/>
                  <a:gd name="connsiteX17" fmla="*/ 83915 w 83915"/>
                  <a:gd name="connsiteY17" fmla="*/ 151213 h 159457"/>
                  <a:gd name="connsiteX18" fmla="*/ 78295 w 83915"/>
                  <a:gd name="connsiteY18" fmla="*/ 131258 h 159457"/>
                  <a:gd name="connsiteX19" fmla="*/ 75914 w 83915"/>
                  <a:gd name="connsiteY19" fmla="*/ 128447 h 15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3915" h="159457">
                    <a:moveTo>
                      <a:pt x="75914" y="128353"/>
                    </a:moveTo>
                    <a:cubicBezTo>
                      <a:pt x="74771" y="127791"/>
                      <a:pt x="73438" y="127697"/>
                      <a:pt x="72199" y="128260"/>
                    </a:cubicBezTo>
                    <a:cubicBezTo>
                      <a:pt x="70009" y="129103"/>
                      <a:pt x="67437" y="129571"/>
                      <a:pt x="64960" y="129571"/>
                    </a:cubicBezTo>
                    <a:cubicBezTo>
                      <a:pt x="58483" y="129571"/>
                      <a:pt x="54388" y="124512"/>
                      <a:pt x="54388" y="116642"/>
                    </a:cubicBezTo>
                    <a:lnTo>
                      <a:pt x="54388" y="62584"/>
                    </a:lnTo>
                    <a:lnTo>
                      <a:pt x="79534" y="62584"/>
                    </a:lnTo>
                    <a:lnTo>
                      <a:pt x="79534" y="33259"/>
                    </a:lnTo>
                    <a:lnTo>
                      <a:pt x="54388" y="33259"/>
                    </a:lnTo>
                    <a:lnTo>
                      <a:pt x="54388" y="0"/>
                    </a:lnTo>
                    <a:lnTo>
                      <a:pt x="20479" y="8526"/>
                    </a:lnTo>
                    <a:lnTo>
                      <a:pt x="20479" y="33353"/>
                    </a:lnTo>
                    <a:lnTo>
                      <a:pt x="0" y="33353"/>
                    </a:lnTo>
                    <a:lnTo>
                      <a:pt x="0" y="62678"/>
                    </a:lnTo>
                    <a:lnTo>
                      <a:pt x="20479" y="62678"/>
                    </a:lnTo>
                    <a:lnTo>
                      <a:pt x="20479" y="125262"/>
                    </a:lnTo>
                    <a:cubicBezTo>
                      <a:pt x="20479" y="147653"/>
                      <a:pt x="32766" y="159458"/>
                      <a:pt x="56007" y="159458"/>
                    </a:cubicBezTo>
                    <a:cubicBezTo>
                      <a:pt x="71342" y="159458"/>
                      <a:pt x="79534" y="155148"/>
                      <a:pt x="83629" y="151494"/>
                    </a:cubicBezTo>
                    <a:lnTo>
                      <a:pt x="83915" y="151213"/>
                    </a:lnTo>
                    <a:lnTo>
                      <a:pt x="78295" y="131258"/>
                    </a:lnTo>
                    <a:cubicBezTo>
                      <a:pt x="77915" y="130040"/>
                      <a:pt x="77057" y="129009"/>
                      <a:pt x="75914" y="128447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5E00F6B-2C21-5490-F792-16F1420EC5B2}"/>
              </a:ext>
            </a:extLst>
          </p:cNvPr>
          <p:cNvGrpSpPr/>
          <p:nvPr/>
        </p:nvGrpSpPr>
        <p:grpSpPr>
          <a:xfrm>
            <a:off x="616167" y="3654369"/>
            <a:ext cx="1334964" cy="323804"/>
            <a:chOff x="5292706" y="3233360"/>
            <a:chExt cx="1617043" cy="392224"/>
          </a:xfrm>
        </p:grpSpPr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CF2695E-8D38-3368-28BE-C77A7EC736A3}"/>
                </a:ext>
              </a:extLst>
            </p:cNvPr>
            <p:cNvSpPr/>
            <p:nvPr/>
          </p:nvSpPr>
          <p:spPr>
            <a:xfrm>
              <a:off x="5292706" y="3233360"/>
              <a:ext cx="138793" cy="294876"/>
            </a:xfrm>
            <a:custGeom>
              <a:avLst/>
              <a:gdLst>
                <a:gd name="connsiteX0" fmla="*/ 36124 w 138793"/>
                <a:gd name="connsiteY0" fmla="*/ 87896 h 294876"/>
                <a:gd name="connsiteX1" fmla="*/ 36124 w 138793"/>
                <a:gd name="connsiteY1" fmla="*/ 103963 h 294876"/>
                <a:gd name="connsiteX2" fmla="*/ 0 w 138793"/>
                <a:gd name="connsiteY2" fmla="*/ 103963 h 294876"/>
                <a:gd name="connsiteX3" fmla="*/ 0 w 138793"/>
                <a:gd name="connsiteY3" fmla="*/ 141767 h 294876"/>
                <a:gd name="connsiteX4" fmla="*/ 36124 w 138793"/>
                <a:gd name="connsiteY4" fmla="*/ 141767 h 294876"/>
                <a:gd name="connsiteX5" fmla="*/ 36124 w 138793"/>
                <a:gd name="connsiteY5" fmla="*/ 294876 h 294876"/>
                <a:gd name="connsiteX6" fmla="*/ 83657 w 138793"/>
                <a:gd name="connsiteY6" fmla="*/ 294876 h 294876"/>
                <a:gd name="connsiteX7" fmla="*/ 83657 w 138793"/>
                <a:gd name="connsiteY7" fmla="*/ 141767 h 294876"/>
                <a:gd name="connsiteX8" fmla="*/ 126436 w 138793"/>
                <a:gd name="connsiteY8" fmla="*/ 141767 h 294876"/>
                <a:gd name="connsiteX9" fmla="*/ 126436 w 138793"/>
                <a:gd name="connsiteY9" fmla="*/ 103963 h 294876"/>
                <a:gd name="connsiteX10" fmla="*/ 84607 w 138793"/>
                <a:gd name="connsiteY10" fmla="*/ 103963 h 294876"/>
                <a:gd name="connsiteX11" fmla="*/ 84607 w 138793"/>
                <a:gd name="connsiteY11" fmla="*/ 86006 h 294876"/>
                <a:gd name="connsiteX12" fmla="*/ 125485 w 138793"/>
                <a:gd name="connsiteY12" fmla="*/ 45366 h 294876"/>
                <a:gd name="connsiteX13" fmla="*/ 138794 w 138793"/>
                <a:gd name="connsiteY13" fmla="*/ 45366 h 294876"/>
                <a:gd name="connsiteX14" fmla="*/ 138794 w 138793"/>
                <a:gd name="connsiteY14" fmla="*/ 0 h 294876"/>
                <a:gd name="connsiteX15" fmla="*/ 116929 w 138793"/>
                <a:gd name="connsiteY15" fmla="*/ 0 h 294876"/>
                <a:gd name="connsiteX16" fmla="*/ 36124 w 138793"/>
                <a:gd name="connsiteY16" fmla="*/ 87896 h 29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8793" h="294876">
                  <a:moveTo>
                    <a:pt x="36124" y="87896"/>
                  </a:moveTo>
                  <a:lnTo>
                    <a:pt x="36124" y="103963"/>
                  </a:lnTo>
                  <a:lnTo>
                    <a:pt x="0" y="103963"/>
                  </a:lnTo>
                  <a:lnTo>
                    <a:pt x="0" y="141767"/>
                  </a:lnTo>
                  <a:lnTo>
                    <a:pt x="36124" y="141767"/>
                  </a:lnTo>
                  <a:lnTo>
                    <a:pt x="36124" y="294876"/>
                  </a:lnTo>
                  <a:lnTo>
                    <a:pt x="83657" y="294876"/>
                  </a:lnTo>
                  <a:lnTo>
                    <a:pt x="83657" y="141767"/>
                  </a:lnTo>
                  <a:lnTo>
                    <a:pt x="126436" y="141767"/>
                  </a:lnTo>
                  <a:lnTo>
                    <a:pt x="126436" y="103963"/>
                  </a:lnTo>
                  <a:lnTo>
                    <a:pt x="84607" y="103963"/>
                  </a:lnTo>
                  <a:lnTo>
                    <a:pt x="84607" y="86006"/>
                  </a:lnTo>
                  <a:cubicBezTo>
                    <a:pt x="84607" y="63323"/>
                    <a:pt x="94114" y="45366"/>
                    <a:pt x="125485" y="45366"/>
                  </a:cubicBezTo>
                  <a:lnTo>
                    <a:pt x="138794" y="45366"/>
                  </a:lnTo>
                  <a:lnTo>
                    <a:pt x="138794" y="0"/>
                  </a:lnTo>
                  <a:lnTo>
                    <a:pt x="116929" y="0"/>
                  </a:lnTo>
                  <a:cubicBezTo>
                    <a:pt x="62742" y="0"/>
                    <a:pt x="36124" y="33079"/>
                    <a:pt x="36124" y="87896"/>
                  </a:cubicBezTo>
                  <a:close/>
                </a:path>
              </a:pathLst>
            </a:custGeom>
            <a:solidFill>
              <a:srgbClr val="FFFFFF"/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2FD4B767-2245-2857-832F-0263CD327681}"/>
                </a:ext>
              </a:extLst>
            </p:cNvPr>
            <p:cNvSpPr/>
            <p:nvPr/>
          </p:nvSpPr>
          <p:spPr>
            <a:xfrm>
              <a:off x="5683420" y="3331653"/>
              <a:ext cx="184424" cy="195639"/>
            </a:xfrm>
            <a:custGeom>
              <a:avLst/>
              <a:gdLst>
                <a:gd name="connsiteX0" fmla="*/ 106472 w 184424"/>
                <a:gd name="connsiteY0" fmla="*/ 0 h 195639"/>
                <a:gd name="connsiteX1" fmla="*/ 47532 w 184424"/>
                <a:gd name="connsiteY1" fmla="*/ 34969 h 195639"/>
                <a:gd name="connsiteX2" fmla="*/ 47532 w 184424"/>
                <a:gd name="connsiteY2" fmla="*/ 4726 h 195639"/>
                <a:gd name="connsiteX3" fmla="*/ 0 w 184424"/>
                <a:gd name="connsiteY3" fmla="*/ 4726 h 195639"/>
                <a:gd name="connsiteX4" fmla="*/ 0 w 184424"/>
                <a:gd name="connsiteY4" fmla="*/ 195639 h 195639"/>
                <a:gd name="connsiteX5" fmla="*/ 47532 w 184424"/>
                <a:gd name="connsiteY5" fmla="*/ 195639 h 195639"/>
                <a:gd name="connsiteX6" fmla="*/ 47532 w 184424"/>
                <a:gd name="connsiteY6" fmla="*/ 94512 h 195639"/>
                <a:gd name="connsiteX7" fmla="*/ 96966 w 184424"/>
                <a:gd name="connsiteY7" fmla="*/ 44420 h 195639"/>
                <a:gd name="connsiteX8" fmla="*/ 136893 w 184424"/>
                <a:gd name="connsiteY8" fmla="*/ 91676 h 195639"/>
                <a:gd name="connsiteX9" fmla="*/ 136893 w 184424"/>
                <a:gd name="connsiteY9" fmla="*/ 195639 h 195639"/>
                <a:gd name="connsiteX10" fmla="*/ 184425 w 184424"/>
                <a:gd name="connsiteY10" fmla="*/ 195639 h 195639"/>
                <a:gd name="connsiteX11" fmla="*/ 184425 w 184424"/>
                <a:gd name="connsiteY11" fmla="*/ 88841 h 195639"/>
                <a:gd name="connsiteX12" fmla="*/ 107423 w 184424"/>
                <a:gd name="connsiteY12" fmla="*/ 0 h 19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24" h="195639">
                  <a:moveTo>
                    <a:pt x="106472" y="0"/>
                  </a:moveTo>
                  <a:cubicBezTo>
                    <a:pt x="86509" y="0"/>
                    <a:pt x="56088" y="11341"/>
                    <a:pt x="47532" y="34969"/>
                  </a:cubicBezTo>
                  <a:lnTo>
                    <a:pt x="47532" y="4726"/>
                  </a:lnTo>
                  <a:lnTo>
                    <a:pt x="0" y="4726"/>
                  </a:lnTo>
                  <a:lnTo>
                    <a:pt x="0" y="195639"/>
                  </a:lnTo>
                  <a:lnTo>
                    <a:pt x="47532" y="195639"/>
                  </a:lnTo>
                  <a:lnTo>
                    <a:pt x="47532" y="94512"/>
                  </a:lnTo>
                  <a:cubicBezTo>
                    <a:pt x="47532" y="57652"/>
                    <a:pt x="75101" y="44420"/>
                    <a:pt x="96966" y="44420"/>
                  </a:cubicBezTo>
                  <a:cubicBezTo>
                    <a:pt x="118830" y="44420"/>
                    <a:pt x="136893" y="60487"/>
                    <a:pt x="136893" y="91676"/>
                  </a:cubicBezTo>
                  <a:lnTo>
                    <a:pt x="136893" y="195639"/>
                  </a:lnTo>
                  <a:lnTo>
                    <a:pt x="184425" y="195639"/>
                  </a:lnTo>
                  <a:lnTo>
                    <a:pt x="184425" y="88841"/>
                  </a:lnTo>
                  <a:cubicBezTo>
                    <a:pt x="183474" y="33079"/>
                    <a:pt x="155906" y="0"/>
                    <a:pt x="107423" y="0"/>
                  </a:cubicBezTo>
                  <a:close/>
                </a:path>
              </a:pathLst>
            </a:custGeom>
            <a:solidFill>
              <a:srgbClr val="FFFFFF"/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17EC671-96CB-B620-C17A-0988B191D707}"/>
                </a:ext>
              </a:extLst>
            </p:cNvPr>
            <p:cNvSpPr/>
            <p:nvPr/>
          </p:nvSpPr>
          <p:spPr>
            <a:xfrm>
              <a:off x="5440056" y="3331653"/>
              <a:ext cx="198684" cy="201309"/>
            </a:xfrm>
            <a:custGeom>
              <a:avLst/>
              <a:gdLst>
                <a:gd name="connsiteX0" fmla="*/ 100768 w 198684"/>
                <a:gd name="connsiteY0" fmla="*/ 0 h 201309"/>
                <a:gd name="connsiteX1" fmla="*/ 0 w 198684"/>
                <a:gd name="connsiteY1" fmla="*/ 100182 h 201309"/>
                <a:gd name="connsiteX2" fmla="*/ 100768 w 198684"/>
                <a:gd name="connsiteY2" fmla="*/ 201310 h 201309"/>
                <a:gd name="connsiteX3" fmla="*/ 187277 w 198684"/>
                <a:gd name="connsiteY3" fmla="*/ 158780 h 201309"/>
                <a:gd name="connsiteX4" fmla="*/ 154955 w 198684"/>
                <a:gd name="connsiteY4" fmla="*/ 135152 h 201309"/>
                <a:gd name="connsiteX5" fmla="*/ 103620 w 198684"/>
                <a:gd name="connsiteY5" fmla="*/ 158780 h 201309"/>
                <a:gd name="connsiteX6" fmla="*/ 49433 w 198684"/>
                <a:gd name="connsiteY6" fmla="*/ 118140 h 201309"/>
                <a:gd name="connsiteX7" fmla="*/ 197734 w 198684"/>
                <a:gd name="connsiteY7" fmla="*/ 118140 h 201309"/>
                <a:gd name="connsiteX8" fmla="*/ 198684 w 198684"/>
                <a:gd name="connsiteY8" fmla="*/ 100182 h 201309"/>
                <a:gd name="connsiteX9" fmla="*/ 99818 w 198684"/>
                <a:gd name="connsiteY9" fmla="*/ 945 h 201309"/>
                <a:gd name="connsiteX10" fmla="*/ 48483 w 198684"/>
                <a:gd name="connsiteY10" fmla="*/ 84115 h 201309"/>
                <a:gd name="connsiteX11" fmla="*/ 100768 w 198684"/>
                <a:gd name="connsiteY11" fmla="*/ 42530 h 201309"/>
                <a:gd name="connsiteX12" fmla="*/ 151152 w 198684"/>
                <a:gd name="connsiteY12" fmla="*/ 84115 h 201309"/>
                <a:gd name="connsiteX13" fmla="*/ 48483 w 198684"/>
                <a:gd name="connsiteY13" fmla="*/ 84115 h 201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8684" h="201309">
                  <a:moveTo>
                    <a:pt x="100768" y="0"/>
                  </a:moveTo>
                  <a:cubicBezTo>
                    <a:pt x="45631" y="0"/>
                    <a:pt x="0" y="38750"/>
                    <a:pt x="0" y="100182"/>
                  </a:cubicBezTo>
                  <a:cubicBezTo>
                    <a:pt x="0" y="161615"/>
                    <a:pt x="42779" y="201310"/>
                    <a:pt x="100768" y="201310"/>
                  </a:cubicBezTo>
                  <a:cubicBezTo>
                    <a:pt x="158757" y="201310"/>
                    <a:pt x="170165" y="185243"/>
                    <a:pt x="187277" y="158780"/>
                  </a:cubicBezTo>
                  <a:lnTo>
                    <a:pt x="154955" y="135152"/>
                  </a:lnTo>
                  <a:cubicBezTo>
                    <a:pt x="143547" y="150274"/>
                    <a:pt x="123584" y="158780"/>
                    <a:pt x="103620" y="158780"/>
                  </a:cubicBezTo>
                  <a:cubicBezTo>
                    <a:pt x="74150" y="158780"/>
                    <a:pt x="54187" y="144603"/>
                    <a:pt x="49433" y="118140"/>
                  </a:cubicBezTo>
                  <a:lnTo>
                    <a:pt x="197734" y="118140"/>
                  </a:lnTo>
                  <a:cubicBezTo>
                    <a:pt x="197734" y="111524"/>
                    <a:pt x="198684" y="104908"/>
                    <a:pt x="198684" y="100182"/>
                  </a:cubicBezTo>
                  <a:cubicBezTo>
                    <a:pt x="197734" y="40640"/>
                    <a:pt x="154955" y="945"/>
                    <a:pt x="99818" y="945"/>
                  </a:cubicBezTo>
                  <a:close/>
                  <a:moveTo>
                    <a:pt x="48483" y="84115"/>
                  </a:moveTo>
                  <a:cubicBezTo>
                    <a:pt x="54187" y="54817"/>
                    <a:pt x="76051" y="42530"/>
                    <a:pt x="100768" y="42530"/>
                  </a:cubicBezTo>
                  <a:cubicBezTo>
                    <a:pt x="125485" y="42530"/>
                    <a:pt x="148300" y="58597"/>
                    <a:pt x="151152" y="84115"/>
                  </a:cubicBezTo>
                  <a:lnTo>
                    <a:pt x="48483" y="84115"/>
                  </a:lnTo>
                  <a:close/>
                </a:path>
              </a:pathLst>
            </a:custGeom>
            <a:solidFill>
              <a:srgbClr val="FFFFFF"/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25EAF89-1484-265A-B9EC-3F8EF9AAA40B}"/>
                </a:ext>
              </a:extLst>
            </p:cNvPr>
            <p:cNvSpPr/>
            <p:nvPr/>
          </p:nvSpPr>
          <p:spPr>
            <a:xfrm>
              <a:off x="5908723" y="3331653"/>
              <a:ext cx="197733" cy="201309"/>
            </a:xfrm>
            <a:custGeom>
              <a:avLst/>
              <a:gdLst>
                <a:gd name="connsiteX0" fmla="*/ 100768 w 197733"/>
                <a:gd name="connsiteY0" fmla="*/ 0 h 201309"/>
                <a:gd name="connsiteX1" fmla="*/ 0 w 197733"/>
                <a:gd name="connsiteY1" fmla="*/ 100182 h 201309"/>
                <a:gd name="connsiteX2" fmla="*/ 100768 w 197733"/>
                <a:gd name="connsiteY2" fmla="*/ 201310 h 201309"/>
                <a:gd name="connsiteX3" fmla="*/ 187277 w 197733"/>
                <a:gd name="connsiteY3" fmla="*/ 158780 h 201309"/>
                <a:gd name="connsiteX4" fmla="*/ 154955 w 197733"/>
                <a:gd name="connsiteY4" fmla="*/ 135152 h 201309"/>
                <a:gd name="connsiteX5" fmla="*/ 102669 w 197733"/>
                <a:gd name="connsiteY5" fmla="*/ 159725 h 201309"/>
                <a:gd name="connsiteX6" fmla="*/ 48483 w 197733"/>
                <a:gd name="connsiteY6" fmla="*/ 119085 h 201309"/>
                <a:gd name="connsiteX7" fmla="*/ 196783 w 197733"/>
                <a:gd name="connsiteY7" fmla="*/ 119085 h 201309"/>
                <a:gd name="connsiteX8" fmla="*/ 197734 w 197733"/>
                <a:gd name="connsiteY8" fmla="*/ 101127 h 201309"/>
                <a:gd name="connsiteX9" fmla="*/ 100768 w 197733"/>
                <a:gd name="connsiteY9" fmla="*/ 945 h 201309"/>
                <a:gd name="connsiteX10" fmla="*/ 48483 w 197733"/>
                <a:gd name="connsiteY10" fmla="*/ 84115 h 201309"/>
                <a:gd name="connsiteX11" fmla="*/ 100768 w 197733"/>
                <a:gd name="connsiteY11" fmla="*/ 42530 h 201309"/>
                <a:gd name="connsiteX12" fmla="*/ 151152 w 197733"/>
                <a:gd name="connsiteY12" fmla="*/ 84115 h 201309"/>
                <a:gd name="connsiteX13" fmla="*/ 48483 w 197733"/>
                <a:gd name="connsiteY13" fmla="*/ 84115 h 201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733" h="201309">
                  <a:moveTo>
                    <a:pt x="100768" y="0"/>
                  </a:moveTo>
                  <a:cubicBezTo>
                    <a:pt x="45631" y="0"/>
                    <a:pt x="0" y="38750"/>
                    <a:pt x="0" y="100182"/>
                  </a:cubicBezTo>
                  <a:cubicBezTo>
                    <a:pt x="0" y="161615"/>
                    <a:pt x="42779" y="201310"/>
                    <a:pt x="100768" y="201310"/>
                  </a:cubicBezTo>
                  <a:cubicBezTo>
                    <a:pt x="158757" y="201310"/>
                    <a:pt x="170165" y="185243"/>
                    <a:pt x="187277" y="158780"/>
                  </a:cubicBezTo>
                  <a:lnTo>
                    <a:pt x="154955" y="135152"/>
                  </a:lnTo>
                  <a:cubicBezTo>
                    <a:pt x="143547" y="151219"/>
                    <a:pt x="123584" y="159725"/>
                    <a:pt x="102669" y="159725"/>
                  </a:cubicBezTo>
                  <a:cubicBezTo>
                    <a:pt x="81755" y="159725"/>
                    <a:pt x="53236" y="145548"/>
                    <a:pt x="48483" y="119085"/>
                  </a:cubicBezTo>
                  <a:lnTo>
                    <a:pt x="196783" y="119085"/>
                  </a:lnTo>
                  <a:cubicBezTo>
                    <a:pt x="196783" y="112469"/>
                    <a:pt x="197734" y="105853"/>
                    <a:pt x="197734" y="101127"/>
                  </a:cubicBezTo>
                  <a:cubicBezTo>
                    <a:pt x="197734" y="40640"/>
                    <a:pt x="154955" y="945"/>
                    <a:pt x="100768" y="945"/>
                  </a:cubicBezTo>
                  <a:close/>
                  <a:moveTo>
                    <a:pt x="48483" y="84115"/>
                  </a:moveTo>
                  <a:cubicBezTo>
                    <a:pt x="54187" y="54817"/>
                    <a:pt x="76051" y="42530"/>
                    <a:pt x="100768" y="42530"/>
                  </a:cubicBezTo>
                  <a:cubicBezTo>
                    <a:pt x="125485" y="42530"/>
                    <a:pt x="148300" y="58597"/>
                    <a:pt x="151152" y="84115"/>
                  </a:cubicBezTo>
                  <a:lnTo>
                    <a:pt x="48483" y="84115"/>
                  </a:lnTo>
                  <a:close/>
                </a:path>
              </a:pathLst>
            </a:custGeom>
            <a:solidFill>
              <a:srgbClr val="FFFFFF"/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B4F63067-1BA7-3AC6-4FB3-27186134EFE2}"/>
                </a:ext>
              </a:extLst>
            </p:cNvPr>
            <p:cNvSpPr/>
            <p:nvPr/>
          </p:nvSpPr>
          <p:spPr>
            <a:xfrm>
              <a:off x="6298487" y="3331653"/>
              <a:ext cx="205338" cy="293931"/>
            </a:xfrm>
            <a:custGeom>
              <a:avLst/>
              <a:gdLst>
                <a:gd name="connsiteX0" fmla="*/ 158757 w 205338"/>
                <a:gd name="connsiteY0" fmla="*/ 30244 h 293931"/>
                <a:gd name="connsiteX1" fmla="*/ 94114 w 205338"/>
                <a:gd name="connsiteY1" fmla="*/ 0 h 293931"/>
                <a:gd name="connsiteX2" fmla="*/ 0 w 205338"/>
                <a:gd name="connsiteY2" fmla="*/ 100182 h 293931"/>
                <a:gd name="connsiteX3" fmla="*/ 94114 w 205338"/>
                <a:gd name="connsiteY3" fmla="*/ 201310 h 293931"/>
                <a:gd name="connsiteX4" fmla="*/ 157807 w 205338"/>
                <a:gd name="connsiteY4" fmla="*/ 171066 h 293931"/>
                <a:gd name="connsiteX5" fmla="*/ 157807 w 205338"/>
                <a:gd name="connsiteY5" fmla="*/ 175792 h 293931"/>
                <a:gd name="connsiteX6" fmla="*/ 97916 w 205338"/>
                <a:gd name="connsiteY6" fmla="*/ 251401 h 293931"/>
                <a:gd name="connsiteX7" fmla="*/ 46581 w 205338"/>
                <a:gd name="connsiteY7" fmla="*/ 220212 h 293931"/>
                <a:gd name="connsiteX8" fmla="*/ 7605 w 205338"/>
                <a:gd name="connsiteY8" fmla="*/ 238169 h 293931"/>
                <a:gd name="connsiteX9" fmla="*/ 97916 w 205338"/>
                <a:gd name="connsiteY9" fmla="*/ 293931 h 293931"/>
                <a:gd name="connsiteX10" fmla="*/ 205339 w 205338"/>
                <a:gd name="connsiteY10" fmla="*/ 171066 h 293931"/>
                <a:gd name="connsiteX11" fmla="*/ 205339 w 205338"/>
                <a:gd name="connsiteY11" fmla="*/ 5671 h 293931"/>
                <a:gd name="connsiteX12" fmla="*/ 158757 w 205338"/>
                <a:gd name="connsiteY12" fmla="*/ 5671 h 293931"/>
                <a:gd name="connsiteX13" fmla="*/ 158757 w 205338"/>
                <a:gd name="connsiteY13" fmla="*/ 30244 h 293931"/>
                <a:gd name="connsiteX14" fmla="*/ 102669 w 205338"/>
                <a:gd name="connsiteY14" fmla="*/ 156889 h 293931"/>
                <a:gd name="connsiteX15" fmla="*/ 48483 w 205338"/>
                <a:gd name="connsiteY15" fmla="*/ 100182 h 293931"/>
                <a:gd name="connsiteX16" fmla="*/ 102669 w 205338"/>
                <a:gd name="connsiteY16" fmla="*/ 44420 h 293931"/>
                <a:gd name="connsiteX17" fmla="*/ 157807 w 205338"/>
                <a:gd name="connsiteY17" fmla="*/ 100182 h 293931"/>
                <a:gd name="connsiteX18" fmla="*/ 102669 w 205338"/>
                <a:gd name="connsiteY18" fmla="*/ 156889 h 293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5338" h="293931">
                  <a:moveTo>
                    <a:pt x="158757" y="30244"/>
                  </a:moveTo>
                  <a:cubicBezTo>
                    <a:pt x="144498" y="10396"/>
                    <a:pt x="119781" y="0"/>
                    <a:pt x="94114" y="0"/>
                  </a:cubicBezTo>
                  <a:cubicBezTo>
                    <a:pt x="43730" y="0"/>
                    <a:pt x="0" y="38750"/>
                    <a:pt x="0" y="100182"/>
                  </a:cubicBezTo>
                  <a:cubicBezTo>
                    <a:pt x="0" y="161615"/>
                    <a:pt x="43730" y="201310"/>
                    <a:pt x="94114" y="201310"/>
                  </a:cubicBezTo>
                  <a:cubicBezTo>
                    <a:pt x="144498" y="201310"/>
                    <a:pt x="144498" y="190913"/>
                    <a:pt x="157807" y="171066"/>
                  </a:cubicBezTo>
                  <a:lnTo>
                    <a:pt x="157807" y="175792"/>
                  </a:lnTo>
                  <a:cubicBezTo>
                    <a:pt x="157807" y="230608"/>
                    <a:pt x="134991" y="251401"/>
                    <a:pt x="97916" y="251401"/>
                  </a:cubicBezTo>
                  <a:cubicBezTo>
                    <a:pt x="60841" y="251401"/>
                    <a:pt x="56088" y="239114"/>
                    <a:pt x="46581" y="220212"/>
                  </a:cubicBezTo>
                  <a:lnTo>
                    <a:pt x="7605" y="238169"/>
                  </a:lnTo>
                  <a:cubicBezTo>
                    <a:pt x="24717" y="272194"/>
                    <a:pt x="58940" y="293931"/>
                    <a:pt x="97916" y="293931"/>
                  </a:cubicBezTo>
                  <a:cubicBezTo>
                    <a:pt x="163511" y="293931"/>
                    <a:pt x="205339" y="257072"/>
                    <a:pt x="205339" y="171066"/>
                  </a:cubicBezTo>
                  <a:lnTo>
                    <a:pt x="205339" y="5671"/>
                  </a:lnTo>
                  <a:lnTo>
                    <a:pt x="158757" y="5671"/>
                  </a:lnTo>
                  <a:lnTo>
                    <a:pt x="158757" y="30244"/>
                  </a:lnTo>
                  <a:close/>
                  <a:moveTo>
                    <a:pt x="102669" y="156889"/>
                  </a:moveTo>
                  <a:cubicBezTo>
                    <a:pt x="73200" y="156889"/>
                    <a:pt x="48483" y="132316"/>
                    <a:pt x="48483" y="100182"/>
                  </a:cubicBezTo>
                  <a:cubicBezTo>
                    <a:pt x="48483" y="68048"/>
                    <a:pt x="72249" y="44420"/>
                    <a:pt x="102669" y="44420"/>
                  </a:cubicBezTo>
                  <a:cubicBezTo>
                    <a:pt x="133090" y="44420"/>
                    <a:pt x="157807" y="66158"/>
                    <a:pt x="157807" y="100182"/>
                  </a:cubicBezTo>
                  <a:cubicBezTo>
                    <a:pt x="157807" y="134207"/>
                    <a:pt x="132139" y="156889"/>
                    <a:pt x="102669" y="156889"/>
                  </a:cubicBezTo>
                  <a:close/>
                </a:path>
              </a:pathLst>
            </a:custGeom>
            <a:solidFill>
              <a:srgbClr val="FFFFFF"/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4327FC54-2BFB-4FA1-F1CC-BDAD7ABD26E8}"/>
                </a:ext>
              </a:extLst>
            </p:cNvPr>
            <p:cNvSpPr/>
            <p:nvPr/>
          </p:nvSpPr>
          <p:spPr>
            <a:xfrm>
              <a:off x="6152087" y="3330707"/>
              <a:ext cx="134991" cy="197529"/>
            </a:xfrm>
            <a:custGeom>
              <a:avLst/>
              <a:gdLst>
                <a:gd name="connsiteX0" fmla="*/ 47532 w 134991"/>
                <a:gd name="connsiteY0" fmla="*/ 47256 h 197529"/>
                <a:gd name="connsiteX1" fmla="*/ 47532 w 134991"/>
                <a:gd name="connsiteY1" fmla="*/ 6616 h 197529"/>
                <a:gd name="connsiteX2" fmla="*/ 0 w 134991"/>
                <a:gd name="connsiteY2" fmla="*/ 6616 h 197529"/>
                <a:gd name="connsiteX3" fmla="*/ 0 w 134991"/>
                <a:gd name="connsiteY3" fmla="*/ 197529 h 197529"/>
                <a:gd name="connsiteX4" fmla="*/ 48483 w 134991"/>
                <a:gd name="connsiteY4" fmla="*/ 197529 h 197529"/>
                <a:gd name="connsiteX5" fmla="*/ 48483 w 134991"/>
                <a:gd name="connsiteY5" fmla="*/ 130426 h 197529"/>
                <a:gd name="connsiteX6" fmla="*/ 96966 w 134991"/>
                <a:gd name="connsiteY6" fmla="*/ 45366 h 197529"/>
                <a:gd name="connsiteX7" fmla="*/ 125485 w 134991"/>
                <a:gd name="connsiteY7" fmla="*/ 51981 h 197529"/>
                <a:gd name="connsiteX8" fmla="*/ 134991 w 134991"/>
                <a:gd name="connsiteY8" fmla="*/ 6616 h 197529"/>
                <a:gd name="connsiteX9" fmla="*/ 103620 w 134991"/>
                <a:gd name="connsiteY9" fmla="*/ 0 h 197529"/>
                <a:gd name="connsiteX10" fmla="*/ 48483 w 134991"/>
                <a:gd name="connsiteY10" fmla="*/ 47256 h 19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991" h="197529">
                  <a:moveTo>
                    <a:pt x="47532" y="47256"/>
                  </a:moveTo>
                  <a:lnTo>
                    <a:pt x="47532" y="6616"/>
                  </a:lnTo>
                  <a:lnTo>
                    <a:pt x="0" y="6616"/>
                  </a:lnTo>
                  <a:lnTo>
                    <a:pt x="0" y="197529"/>
                  </a:lnTo>
                  <a:lnTo>
                    <a:pt x="48483" y="197529"/>
                  </a:lnTo>
                  <a:lnTo>
                    <a:pt x="48483" y="130426"/>
                  </a:lnTo>
                  <a:cubicBezTo>
                    <a:pt x="48483" y="76554"/>
                    <a:pt x="65594" y="45366"/>
                    <a:pt x="96966" y="45366"/>
                  </a:cubicBezTo>
                  <a:cubicBezTo>
                    <a:pt x="128337" y="45366"/>
                    <a:pt x="115978" y="47256"/>
                    <a:pt x="125485" y="51981"/>
                  </a:cubicBezTo>
                  <a:lnTo>
                    <a:pt x="134991" y="6616"/>
                  </a:lnTo>
                  <a:cubicBezTo>
                    <a:pt x="128337" y="2835"/>
                    <a:pt x="115028" y="0"/>
                    <a:pt x="103620" y="0"/>
                  </a:cubicBezTo>
                  <a:cubicBezTo>
                    <a:pt x="79854" y="945"/>
                    <a:pt x="57989" y="15122"/>
                    <a:pt x="48483" y="47256"/>
                  </a:cubicBezTo>
                  <a:close/>
                </a:path>
              </a:pathLst>
            </a:custGeom>
            <a:solidFill>
              <a:srgbClr val="FFFFFF"/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6F724BB-842A-47D8-6A2F-B74BB178DA10}"/>
                </a:ext>
              </a:extLst>
            </p:cNvPr>
            <p:cNvSpPr/>
            <p:nvPr/>
          </p:nvSpPr>
          <p:spPr>
            <a:xfrm>
              <a:off x="6546604" y="3331653"/>
              <a:ext cx="363145" cy="202254"/>
            </a:xfrm>
            <a:custGeom>
              <a:avLst/>
              <a:gdLst>
                <a:gd name="connsiteX0" fmla="*/ 261427 w 363145"/>
                <a:gd name="connsiteY0" fmla="*/ 0 h 202254"/>
                <a:gd name="connsiteX1" fmla="*/ 101719 w 363145"/>
                <a:gd name="connsiteY1" fmla="*/ 0 h 202254"/>
                <a:gd name="connsiteX2" fmla="*/ 0 w 363145"/>
                <a:gd name="connsiteY2" fmla="*/ 101127 h 202254"/>
                <a:gd name="connsiteX3" fmla="*/ 101719 w 363145"/>
                <a:gd name="connsiteY3" fmla="*/ 202255 h 202254"/>
                <a:gd name="connsiteX4" fmla="*/ 261427 w 363145"/>
                <a:gd name="connsiteY4" fmla="*/ 202255 h 202254"/>
                <a:gd name="connsiteX5" fmla="*/ 363146 w 363145"/>
                <a:gd name="connsiteY5" fmla="*/ 101127 h 202254"/>
                <a:gd name="connsiteX6" fmla="*/ 261427 w 363145"/>
                <a:gd name="connsiteY6" fmla="*/ 0 h 202254"/>
                <a:gd name="connsiteX7" fmla="*/ 104571 w 363145"/>
                <a:gd name="connsiteY7" fmla="*/ 156889 h 202254"/>
                <a:gd name="connsiteX8" fmla="*/ 50384 w 363145"/>
                <a:gd name="connsiteY8" fmla="*/ 100182 h 202254"/>
                <a:gd name="connsiteX9" fmla="*/ 104571 w 363145"/>
                <a:gd name="connsiteY9" fmla="*/ 44420 h 202254"/>
                <a:gd name="connsiteX10" fmla="*/ 158758 w 363145"/>
                <a:gd name="connsiteY10" fmla="*/ 100182 h 202254"/>
                <a:gd name="connsiteX11" fmla="*/ 104571 w 363145"/>
                <a:gd name="connsiteY11" fmla="*/ 156889 h 20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3145" h="202254">
                  <a:moveTo>
                    <a:pt x="261427" y="0"/>
                  </a:moveTo>
                  <a:lnTo>
                    <a:pt x="101719" y="0"/>
                  </a:lnTo>
                  <a:cubicBezTo>
                    <a:pt x="45631" y="0"/>
                    <a:pt x="0" y="45366"/>
                    <a:pt x="0" y="101127"/>
                  </a:cubicBezTo>
                  <a:cubicBezTo>
                    <a:pt x="0" y="156889"/>
                    <a:pt x="45631" y="202255"/>
                    <a:pt x="101719" y="202255"/>
                  </a:cubicBezTo>
                  <a:lnTo>
                    <a:pt x="261427" y="202255"/>
                  </a:lnTo>
                  <a:cubicBezTo>
                    <a:pt x="317515" y="202255"/>
                    <a:pt x="363146" y="156889"/>
                    <a:pt x="363146" y="101127"/>
                  </a:cubicBezTo>
                  <a:cubicBezTo>
                    <a:pt x="362195" y="45366"/>
                    <a:pt x="316564" y="0"/>
                    <a:pt x="261427" y="0"/>
                  </a:cubicBezTo>
                  <a:close/>
                  <a:moveTo>
                    <a:pt x="104571" y="156889"/>
                  </a:moveTo>
                  <a:cubicBezTo>
                    <a:pt x="74150" y="156889"/>
                    <a:pt x="50384" y="134207"/>
                    <a:pt x="50384" y="100182"/>
                  </a:cubicBezTo>
                  <a:cubicBezTo>
                    <a:pt x="50384" y="66158"/>
                    <a:pt x="75101" y="44420"/>
                    <a:pt x="104571" y="44420"/>
                  </a:cubicBezTo>
                  <a:cubicBezTo>
                    <a:pt x="134041" y="44420"/>
                    <a:pt x="158758" y="67103"/>
                    <a:pt x="158758" y="100182"/>
                  </a:cubicBezTo>
                  <a:cubicBezTo>
                    <a:pt x="158758" y="133261"/>
                    <a:pt x="134991" y="156889"/>
                    <a:pt x="104571" y="156889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31B73B5-3538-0C9E-DF69-BF007E69B638}"/>
                </a:ext>
              </a:extLst>
            </p:cNvPr>
            <p:cNvSpPr/>
            <p:nvPr/>
          </p:nvSpPr>
          <p:spPr>
            <a:xfrm>
              <a:off x="6548506" y="3331653"/>
              <a:ext cx="205338" cy="201309"/>
            </a:xfrm>
            <a:custGeom>
              <a:avLst/>
              <a:gdLst>
                <a:gd name="connsiteX0" fmla="*/ 102669 w 205338"/>
                <a:gd name="connsiteY0" fmla="*/ 0 h 201309"/>
                <a:gd name="connsiteX1" fmla="*/ 0 w 205338"/>
                <a:gd name="connsiteY1" fmla="*/ 100182 h 201309"/>
                <a:gd name="connsiteX2" fmla="*/ 102669 w 205338"/>
                <a:gd name="connsiteY2" fmla="*/ 201310 h 201309"/>
                <a:gd name="connsiteX3" fmla="*/ 205339 w 205338"/>
                <a:gd name="connsiteY3" fmla="*/ 100182 h 201309"/>
                <a:gd name="connsiteX4" fmla="*/ 102669 w 205338"/>
                <a:gd name="connsiteY4" fmla="*/ 0 h 201309"/>
                <a:gd name="connsiteX5" fmla="*/ 102669 w 205338"/>
                <a:gd name="connsiteY5" fmla="*/ 156889 h 201309"/>
                <a:gd name="connsiteX6" fmla="*/ 48483 w 205338"/>
                <a:gd name="connsiteY6" fmla="*/ 100182 h 201309"/>
                <a:gd name="connsiteX7" fmla="*/ 102669 w 205338"/>
                <a:gd name="connsiteY7" fmla="*/ 44420 h 201309"/>
                <a:gd name="connsiteX8" fmla="*/ 156856 w 205338"/>
                <a:gd name="connsiteY8" fmla="*/ 100182 h 201309"/>
                <a:gd name="connsiteX9" fmla="*/ 102669 w 205338"/>
                <a:gd name="connsiteY9" fmla="*/ 156889 h 201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338" h="201309">
                  <a:moveTo>
                    <a:pt x="102669" y="0"/>
                  </a:moveTo>
                  <a:cubicBezTo>
                    <a:pt x="48483" y="0"/>
                    <a:pt x="0" y="39695"/>
                    <a:pt x="0" y="100182"/>
                  </a:cubicBezTo>
                  <a:cubicBezTo>
                    <a:pt x="0" y="160670"/>
                    <a:pt x="47532" y="201310"/>
                    <a:pt x="102669" y="201310"/>
                  </a:cubicBezTo>
                  <a:cubicBezTo>
                    <a:pt x="157807" y="201310"/>
                    <a:pt x="205339" y="161615"/>
                    <a:pt x="205339" y="100182"/>
                  </a:cubicBezTo>
                  <a:cubicBezTo>
                    <a:pt x="205339" y="38750"/>
                    <a:pt x="156856" y="0"/>
                    <a:pt x="102669" y="0"/>
                  </a:cubicBezTo>
                  <a:close/>
                  <a:moveTo>
                    <a:pt x="102669" y="156889"/>
                  </a:moveTo>
                  <a:cubicBezTo>
                    <a:pt x="73200" y="156889"/>
                    <a:pt x="48483" y="134207"/>
                    <a:pt x="48483" y="100182"/>
                  </a:cubicBezTo>
                  <a:cubicBezTo>
                    <a:pt x="48483" y="66158"/>
                    <a:pt x="72249" y="44420"/>
                    <a:pt x="102669" y="44420"/>
                  </a:cubicBezTo>
                  <a:cubicBezTo>
                    <a:pt x="133090" y="44420"/>
                    <a:pt x="156856" y="67103"/>
                    <a:pt x="156856" y="100182"/>
                  </a:cubicBezTo>
                  <a:cubicBezTo>
                    <a:pt x="156856" y="133261"/>
                    <a:pt x="132139" y="156889"/>
                    <a:pt x="102669" y="156889"/>
                  </a:cubicBezTo>
                  <a:close/>
                </a:path>
              </a:pathLst>
            </a:custGeom>
            <a:solidFill>
              <a:srgbClr val="FFFFFF"/>
            </a:solidFill>
            <a:ln w="9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F0945FD-7F6D-D90A-F54B-BCD93EF588E8}"/>
              </a:ext>
            </a:extLst>
          </p:cNvPr>
          <p:cNvGrpSpPr/>
          <p:nvPr/>
        </p:nvGrpSpPr>
        <p:grpSpPr>
          <a:xfrm>
            <a:off x="3464334" y="4134706"/>
            <a:ext cx="1436689" cy="227815"/>
            <a:chOff x="3409950" y="3003550"/>
            <a:chExt cx="5372100" cy="851845"/>
          </a:xfrm>
        </p:grpSpPr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39917301-B33F-6FC8-5917-E5E8A3E031C9}"/>
                </a:ext>
              </a:extLst>
            </p:cNvPr>
            <p:cNvSpPr/>
            <p:nvPr/>
          </p:nvSpPr>
          <p:spPr>
            <a:xfrm>
              <a:off x="3409950" y="3003550"/>
              <a:ext cx="5372100" cy="537957"/>
            </a:xfrm>
            <a:custGeom>
              <a:avLst/>
              <a:gdLst>
                <a:gd name="connsiteX0" fmla="*/ 5030153 w 5372100"/>
                <a:gd name="connsiteY0" fmla="*/ 291197 h 537957"/>
                <a:gd name="connsiteX1" fmla="*/ 5030153 w 5372100"/>
                <a:gd name="connsiteY1" fmla="*/ 291197 h 537957"/>
                <a:gd name="connsiteX2" fmla="*/ 5141595 w 5372100"/>
                <a:gd name="connsiteY2" fmla="*/ 205161 h 537957"/>
                <a:gd name="connsiteX3" fmla="*/ 5252085 w 5372100"/>
                <a:gd name="connsiteY3" fmla="*/ 290251 h 537957"/>
                <a:gd name="connsiteX4" fmla="*/ 5252085 w 5372100"/>
                <a:gd name="connsiteY4" fmla="*/ 292142 h 537957"/>
                <a:gd name="connsiteX5" fmla="*/ 5030153 w 5372100"/>
                <a:gd name="connsiteY5" fmla="*/ 292142 h 537957"/>
                <a:gd name="connsiteX6" fmla="*/ 5241608 w 5372100"/>
                <a:gd name="connsiteY6" fmla="*/ 409377 h 537957"/>
                <a:gd name="connsiteX7" fmla="*/ 5144453 w 5372100"/>
                <a:gd name="connsiteY7" fmla="*/ 459486 h 537957"/>
                <a:gd name="connsiteX8" fmla="*/ 5030153 w 5372100"/>
                <a:gd name="connsiteY8" fmla="*/ 367778 h 537957"/>
                <a:gd name="connsiteX9" fmla="*/ 5030153 w 5372100"/>
                <a:gd name="connsiteY9" fmla="*/ 365887 h 537957"/>
                <a:gd name="connsiteX10" fmla="*/ 5372100 w 5372100"/>
                <a:gd name="connsiteY10" fmla="*/ 365887 h 537957"/>
                <a:gd name="connsiteX11" fmla="*/ 5372100 w 5372100"/>
                <a:gd name="connsiteY11" fmla="*/ 354542 h 537957"/>
                <a:gd name="connsiteX12" fmla="*/ 5143500 w 5372100"/>
                <a:gd name="connsiteY12" fmla="*/ 127635 h 537957"/>
                <a:gd name="connsiteX13" fmla="*/ 4909185 w 5372100"/>
                <a:gd name="connsiteY13" fmla="*/ 332796 h 537957"/>
                <a:gd name="connsiteX14" fmla="*/ 5143500 w 5372100"/>
                <a:gd name="connsiteY14" fmla="*/ 537958 h 537957"/>
                <a:gd name="connsiteX15" fmla="*/ 5365433 w 5372100"/>
                <a:gd name="connsiteY15" fmla="*/ 409377 h 537957"/>
                <a:gd name="connsiteX16" fmla="*/ 5241608 w 5372100"/>
                <a:gd name="connsiteY16" fmla="*/ 409377 h 537957"/>
                <a:gd name="connsiteX17" fmla="*/ 4672965 w 5372100"/>
                <a:gd name="connsiteY17" fmla="*/ 140871 h 537957"/>
                <a:gd name="connsiteX18" fmla="*/ 4599623 w 5372100"/>
                <a:gd name="connsiteY18" fmla="*/ 140871 h 537957"/>
                <a:gd name="connsiteX19" fmla="*/ 4599623 w 5372100"/>
                <a:gd name="connsiteY19" fmla="*/ 225016 h 537957"/>
                <a:gd name="connsiteX20" fmla="*/ 4672965 w 5372100"/>
                <a:gd name="connsiteY20" fmla="*/ 225016 h 537957"/>
                <a:gd name="connsiteX21" fmla="*/ 4672965 w 5372100"/>
                <a:gd name="connsiteY21" fmla="*/ 417886 h 537957"/>
                <a:gd name="connsiteX22" fmla="*/ 4793933 w 5372100"/>
                <a:gd name="connsiteY22" fmla="*/ 531340 h 537957"/>
                <a:gd name="connsiteX23" fmla="*/ 4885373 w 5372100"/>
                <a:gd name="connsiteY23" fmla="*/ 523776 h 537957"/>
                <a:gd name="connsiteX24" fmla="*/ 4885373 w 5372100"/>
                <a:gd name="connsiteY24" fmla="*/ 439632 h 537957"/>
                <a:gd name="connsiteX25" fmla="*/ 4828223 w 5372100"/>
                <a:gd name="connsiteY25" fmla="*/ 442468 h 537957"/>
                <a:gd name="connsiteX26" fmla="*/ 4789170 w 5372100"/>
                <a:gd name="connsiteY26" fmla="*/ 402759 h 537957"/>
                <a:gd name="connsiteX27" fmla="*/ 4789170 w 5372100"/>
                <a:gd name="connsiteY27" fmla="*/ 225016 h 537957"/>
                <a:gd name="connsiteX28" fmla="*/ 4883468 w 5372100"/>
                <a:gd name="connsiteY28" fmla="*/ 225016 h 537957"/>
                <a:gd name="connsiteX29" fmla="*/ 4883468 w 5372100"/>
                <a:gd name="connsiteY29" fmla="*/ 140871 h 537957"/>
                <a:gd name="connsiteX30" fmla="*/ 4789170 w 5372100"/>
                <a:gd name="connsiteY30" fmla="*/ 140871 h 537957"/>
                <a:gd name="connsiteX31" fmla="*/ 4789170 w 5372100"/>
                <a:gd name="connsiteY31" fmla="*/ 22691 h 537957"/>
                <a:gd name="connsiteX32" fmla="*/ 4672965 w 5372100"/>
                <a:gd name="connsiteY32" fmla="*/ 22691 h 537957"/>
                <a:gd name="connsiteX33" fmla="*/ 4672965 w 5372100"/>
                <a:gd name="connsiteY33" fmla="*/ 140871 h 537957"/>
                <a:gd name="connsiteX34" fmla="*/ 4257675 w 5372100"/>
                <a:gd name="connsiteY34" fmla="*/ 258106 h 537957"/>
                <a:gd name="connsiteX35" fmla="*/ 4350068 w 5372100"/>
                <a:gd name="connsiteY35" fmla="*/ 201380 h 537957"/>
                <a:gd name="connsiteX36" fmla="*/ 4441508 w 5372100"/>
                <a:gd name="connsiteY36" fmla="*/ 246761 h 537957"/>
                <a:gd name="connsiteX37" fmla="*/ 4393883 w 5372100"/>
                <a:gd name="connsiteY37" fmla="*/ 286470 h 537957"/>
                <a:gd name="connsiteX38" fmla="*/ 4270058 w 5372100"/>
                <a:gd name="connsiteY38" fmla="*/ 295924 h 537957"/>
                <a:gd name="connsiteX39" fmla="*/ 4122420 w 5372100"/>
                <a:gd name="connsiteY39" fmla="*/ 414105 h 537957"/>
                <a:gd name="connsiteX40" fmla="*/ 4280535 w 5372100"/>
                <a:gd name="connsiteY40" fmla="*/ 537958 h 537957"/>
                <a:gd name="connsiteX41" fmla="*/ 4447223 w 5372100"/>
                <a:gd name="connsiteY41" fmla="*/ 483122 h 537957"/>
                <a:gd name="connsiteX42" fmla="*/ 4454843 w 5372100"/>
                <a:gd name="connsiteY42" fmla="*/ 523776 h 537957"/>
                <a:gd name="connsiteX43" fmla="*/ 4571048 w 5372100"/>
                <a:gd name="connsiteY43" fmla="*/ 523776 h 537957"/>
                <a:gd name="connsiteX44" fmla="*/ 4557713 w 5372100"/>
                <a:gd name="connsiteY44" fmla="*/ 447195 h 537957"/>
                <a:gd name="connsiteX45" fmla="*/ 4557713 w 5372100"/>
                <a:gd name="connsiteY45" fmla="*/ 256215 h 537957"/>
                <a:gd name="connsiteX46" fmla="*/ 4354830 w 5372100"/>
                <a:gd name="connsiteY46" fmla="*/ 126690 h 537957"/>
                <a:gd name="connsiteX47" fmla="*/ 4144328 w 5372100"/>
                <a:gd name="connsiteY47" fmla="*/ 258106 h 537957"/>
                <a:gd name="connsiteX48" fmla="*/ 4257675 w 5372100"/>
                <a:gd name="connsiteY48" fmla="*/ 258106 h 537957"/>
                <a:gd name="connsiteX49" fmla="*/ 4257675 w 5372100"/>
                <a:gd name="connsiteY49" fmla="*/ 258106 h 537957"/>
                <a:gd name="connsiteX50" fmla="*/ 4445318 w 5372100"/>
                <a:gd name="connsiteY50" fmla="*/ 367778 h 537957"/>
                <a:gd name="connsiteX51" fmla="*/ 4320540 w 5372100"/>
                <a:gd name="connsiteY51" fmla="*/ 463268 h 537957"/>
                <a:gd name="connsiteX52" fmla="*/ 4247198 w 5372100"/>
                <a:gd name="connsiteY52" fmla="*/ 409377 h 537957"/>
                <a:gd name="connsiteX53" fmla="*/ 4309110 w 5372100"/>
                <a:gd name="connsiteY53" fmla="*/ 359269 h 537957"/>
                <a:gd name="connsiteX54" fmla="*/ 4376738 w 5372100"/>
                <a:gd name="connsiteY54" fmla="*/ 352651 h 537957"/>
                <a:gd name="connsiteX55" fmla="*/ 4445318 w 5372100"/>
                <a:gd name="connsiteY55" fmla="*/ 336578 h 537957"/>
                <a:gd name="connsiteX56" fmla="*/ 4445318 w 5372100"/>
                <a:gd name="connsiteY56" fmla="*/ 367778 h 537957"/>
                <a:gd name="connsiteX57" fmla="*/ 3729038 w 5372100"/>
                <a:gd name="connsiteY57" fmla="*/ 380069 h 537957"/>
                <a:gd name="connsiteX58" fmla="*/ 3588068 w 5372100"/>
                <a:gd name="connsiteY58" fmla="*/ 14182 h 537957"/>
                <a:gd name="connsiteX59" fmla="*/ 3399473 w 5372100"/>
                <a:gd name="connsiteY59" fmla="*/ 14182 h 537957"/>
                <a:gd name="connsiteX60" fmla="*/ 3399473 w 5372100"/>
                <a:gd name="connsiteY60" fmla="*/ 522831 h 537957"/>
                <a:gd name="connsiteX61" fmla="*/ 3524250 w 5372100"/>
                <a:gd name="connsiteY61" fmla="*/ 522831 h 537957"/>
                <a:gd name="connsiteX62" fmla="*/ 3524250 w 5372100"/>
                <a:gd name="connsiteY62" fmla="*/ 115344 h 537957"/>
                <a:gd name="connsiteX63" fmla="*/ 3525203 w 5372100"/>
                <a:gd name="connsiteY63" fmla="*/ 115344 h 537957"/>
                <a:gd name="connsiteX64" fmla="*/ 3675698 w 5372100"/>
                <a:gd name="connsiteY64" fmla="*/ 522831 h 537957"/>
                <a:gd name="connsiteX65" fmla="*/ 3783330 w 5372100"/>
                <a:gd name="connsiteY65" fmla="*/ 522831 h 537957"/>
                <a:gd name="connsiteX66" fmla="*/ 3932873 w 5372100"/>
                <a:gd name="connsiteY66" fmla="*/ 115344 h 537957"/>
                <a:gd name="connsiteX67" fmla="*/ 3933825 w 5372100"/>
                <a:gd name="connsiteY67" fmla="*/ 115344 h 537957"/>
                <a:gd name="connsiteX68" fmla="*/ 3933825 w 5372100"/>
                <a:gd name="connsiteY68" fmla="*/ 522831 h 537957"/>
                <a:gd name="connsiteX69" fmla="*/ 4058603 w 5372100"/>
                <a:gd name="connsiteY69" fmla="*/ 522831 h 537957"/>
                <a:gd name="connsiteX70" fmla="*/ 4058603 w 5372100"/>
                <a:gd name="connsiteY70" fmla="*/ 14182 h 537957"/>
                <a:gd name="connsiteX71" fmla="*/ 3870008 w 5372100"/>
                <a:gd name="connsiteY71" fmla="*/ 14182 h 537957"/>
                <a:gd name="connsiteX72" fmla="*/ 3729038 w 5372100"/>
                <a:gd name="connsiteY72" fmla="*/ 380069 h 537957"/>
                <a:gd name="connsiteX73" fmla="*/ 3729038 w 5372100"/>
                <a:gd name="connsiteY73" fmla="*/ 380069 h 537957"/>
                <a:gd name="connsiteX74" fmla="*/ 3049905 w 5372100"/>
                <a:gd name="connsiteY74" fmla="*/ 522831 h 537957"/>
                <a:gd name="connsiteX75" fmla="*/ 3166110 w 5372100"/>
                <a:gd name="connsiteY75" fmla="*/ 522831 h 537957"/>
                <a:gd name="connsiteX76" fmla="*/ 3166110 w 5372100"/>
                <a:gd name="connsiteY76" fmla="*/ 358323 h 537957"/>
                <a:gd name="connsiteX77" fmla="*/ 3283268 w 5372100"/>
                <a:gd name="connsiteY77" fmla="*/ 241088 h 537957"/>
                <a:gd name="connsiteX78" fmla="*/ 3348038 w 5372100"/>
                <a:gd name="connsiteY78" fmla="*/ 252434 h 537957"/>
                <a:gd name="connsiteX79" fmla="*/ 3348038 w 5372100"/>
                <a:gd name="connsiteY79" fmla="*/ 134253 h 537957"/>
                <a:gd name="connsiteX80" fmla="*/ 3305175 w 5372100"/>
                <a:gd name="connsiteY80" fmla="*/ 130471 h 537957"/>
                <a:gd name="connsiteX81" fmla="*/ 3163253 w 5372100"/>
                <a:gd name="connsiteY81" fmla="*/ 215561 h 537957"/>
                <a:gd name="connsiteX82" fmla="*/ 3162300 w 5372100"/>
                <a:gd name="connsiteY82" fmla="*/ 215561 h 537957"/>
                <a:gd name="connsiteX83" fmla="*/ 3162300 w 5372100"/>
                <a:gd name="connsiteY83" fmla="*/ 140871 h 537957"/>
                <a:gd name="connsiteX84" fmla="*/ 3049905 w 5372100"/>
                <a:gd name="connsiteY84" fmla="*/ 140871 h 537957"/>
                <a:gd name="connsiteX85" fmla="*/ 3049905 w 5372100"/>
                <a:gd name="connsiteY85" fmla="*/ 522831 h 537957"/>
                <a:gd name="connsiteX86" fmla="*/ 2647950 w 5372100"/>
                <a:gd name="connsiteY86" fmla="*/ 291197 h 537957"/>
                <a:gd name="connsiteX87" fmla="*/ 2647950 w 5372100"/>
                <a:gd name="connsiteY87" fmla="*/ 291197 h 537957"/>
                <a:gd name="connsiteX88" fmla="*/ 2759393 w 5372100"/>
                <a:gd name="connsiteY88" fmla="*/ 205161 h 537957"/>
                <a:gd name="connsiteX89" fmla="*/ 2869883 w 5372100"/>
                <a:gd name="connsiteY89" fmla="*/ 290251 h 537957"/>
                <a:gd name="connsiteX90" fmla="*/ 2869883 w 5372100"/>
                <a:gd name="connsiteY90" fmla="*/ 292142 h 537957"/>
                <a:gd name="connsiteX91" fmla="*/ 2647950 w 5372100"/>
                <a:gd name="connsiteY91" fmla="*/ 292142 h 537957"/>
                <a:gd name="connsiteX92" fmla="*/ 2858453 w 5372100"/>
                <a:gd name="connsiteY92" fmla="*/ 409377 h 537957"/>
                <a:gd name="connsiteX93" fmla="*/ 2761298 w 5372100"/>
                <a:gd name="connsiteY93" fmla="*/ 459486 h 537957"/>
                <a:gd name="connsiteX94" fmla="*/ 2646998 w 5372100"/>
                <a:gd name="connsiteY94" fmla="*/ 367778 h 537957"/>
                <a:gd name="connsiteX95" fmla="*/ 2646998 w 5372100"/>
                <a:gd name="connsiteY95" fmla="*/ 365887 h 537957"/>
                <a:gd name="connsiteX96" fmla="*/ 2989898 w 5372100"/>
                <a:gd name="connsiteY96" fmla="*/ 365887 h 537957"/>
                <a:gd name="connsiteX97" fmla="*/ 2989898 w 5372100"/>
                <a:gd name="connsiteY97" fmla="*/ 354542 h 537957"/>
                <a:gd name="connsiteX98" fmla="*/ 2761298 w 5372100"/>
                <a:gd name="connsiteY98" fmla="*/ 127635 h 537957"/>
                <a:gd name="connsiteX99" fmla="*/ 2526983 w 5372100"/>
                <a:gd name="connsiteY99" fmla="*/ 332796 h 537957"/>
                <a:gd name="connsiteX100" fmla="*/ 2761298 w 5372100"/>
                <a:gd name="connsiteY100" fmla="*/ 537958 h 537957"/>
                <a:gd name="connsiteX101" fmla="*/ 2983230 w 5372100"/>
                <a:gd name="connsiteY101" fmla="*/ 409377 h 537957"/>
                <a:gd name="connsiteX102" fmla="*/ 2858453 w 5372100"/>
                <a:gd name="connsiteY102" fmla="*/ 409377 h 537957"/>
                <a:gd name="connsiteX103" fmla="*/ 2858453 w 5372100"/>
                <a:gd name="connsiteY103" fmla="*/ 409377 h 537957"/>
                <a:gd name="connsiteX104" fmla="*/ 2302193 w 5372100"/>
                <a:gd name="connsiteY104" fmla="*/ 522831 h 537957"/>
                <a:gd name="connsiteX105" fmla="*/ 2418398 w 5372100"/>
                <a:gd name="connsiteY105" fmla="*/ 522831 h 537957"/>
                <a:gd name="connsiteX106" fmla="*/ 2418398 w 5372100"/>
                <a:gd name="connsiteY106" fmla="*/ 225016 h 537957"/>
                <a:gd name="connsiteX107" fmla="*/ 2511743 w 5372100"/>
                <a:gd name="connsiteY107" fmla="*/ 225016 h 537957"/>
                <a:gd name="connsiteX108" fmla="*/ 2511743 w 5372100"/>
                <a:gd name="connsiteY108" fmla="*/ 140871 h 537957"/>
                <a:gd name="connsiteX109" fmla="*/ 2418398 w 5372100"/>
                <a:gd name="connsiteY109" fmla="*/ 140871 h 537957"/>
                <a:gd name="connsiteX110" fmla="*/ 2418398 w 5372100"/>
                <a:gd name="connsiteY110" fmla="*/ 117235 h 537957"/>
                <a:gd name="connsiteX111" fmla="*/ 2454593 w 5372100"/>
                <a:gd name="connsiteY111" fmla="*/ 78472 h 537957"/>
                <a:gd name="connsiteX112" fmla="*/ 2513648 w 5372100"/>
                <a:gd name="connsiteY112" fmla="*/ 80363 h 537957"/>
                <a:gd name="connsiteX113" fmla="*/ 2513648 w 5372100"/>
                <a:gd name="connsiteY113" fmla="*/ 1891 h 537957"/>
                <a:gd name="connsiteX114" fmla="*/ 2440305 w 5372100"/>
                <a:gd name="connsiteY114" fmla="*/ 0 h 537957"/>
                <a:gd name="connsiteX115" fmla="*/ 2302193 w 5372100"/>
                <a:gd name="connsiteY115" fmla="*/ 121962 h 537957"/>
                <a:gd name="connsiteX116" fmla="*/ 2302193 w 5372100"/>
                <a:gd name="connsiteY116" fmla="*/ 140871 h 537957"/>
                <a:gd name="connsiteX117" fmla="*/ 2228850 w 5372100"/>
                <a:gd name="connsiteY117" fmla="*/ 140871 h 537957"/>
                <a:gd name="connsiteX118" fmla="*/ 2228850 w 5372100"/>
                <a:gd name="connsiteY118" fmla="*/ 225016 h 537957"/>
                <a:gd name="connsiteX119" fmla="*/ 2302193 w 5372100"/>
                <a:gd name="connsiteY119" fmla="*/ 225016 h 537957"/>
                <a:gd name="connsiteX120" fmla="*/ 2302193 w 5372100"/>
                <a:gd name="connsiteY120" fmla="*/ 522831 h 537957"/>
                <a:gd name="connsiteX121" fmla="*/ 2302193 w 5372100"/>
                <a:gd name="connsiteY121" fmla="*/ 522831 h 537957"/>
                <a:gd name="connsiteX122" fmla="*/ 1777365 w 5372100"/>
                <a:gd name="connsiteY122" fmla="*/ 404650 h 537957"/>
                <a:gd name="connsiteX123" fmla="*/ 1985963 w 5372100"/>
                <a:gd name="connsiteY123" fmla="*/ 537012 h 537957"/>
                <a:gd name="connsiteX124" fmla="*/ 2205038 w 5372100"/>
                <a:gd name="connsiteY124" fmla="*/ 408432 h 537957"/>
                <a:gd name="connsiteX125" fmla="*/ 2047875 w 5372100"/>
                <a:gd name="connsiteY125" fmla="*/ 291197 h 537957"/>
                <a:gd name="connsiteX126" fmla="*/ 1966913 w 5372100"/>
                <a:gd name="connsiteY126" fmla="*/ 281742 h 537957"/>
                <a:gd name="connsiteX127" fmla="*/ 1907858 w 5372100"/>
                <a:gd name="connsiteY127" fmla="*/ 245816 h 537957"/>
                <a:gd name="connsiteX128" fmla="*/ 1984058 w 5372100"/>
                <a:gd name="connsiteY128" fmla="*/ 205161 h 537957"/>
                <a:gd name="connsiteX129" fmla="*/ 2063115 w 5372100"/>
                <a:gd name="connsiteY129" fmla="*/ 256215 h 537957"/>
                <a:gd name="connsiteX130" fmla="*/ 2191703 w 5372100"/>
                <a:gd name="connsiteY130" fmla="*/ 256215 h 537957"/>
                <a:gd name="connsiteX131" fmla="*/ 1981200 w 5372100"/>
                <a:gd name="connsiteY131" fmla="*/ 127635 h 537957"/>
                <a:gd name="connsiteX132" fmla="*/ 1786890 w 5372100"/>
                <a:gd name="connsiteY132" fmla="*/ 256215 h 537957"/>
                <a:gd name="connsiteX133" fmla="*/ 1903095 w 5372100"/>
                <a:gd name="connsiteY133" fmla="*/ 364942 h 537957"/>
                <a:gd name="connsiteX134" fmla="*/ 2008823 w 5372100"/>
                <a:gd name="connsiteY134" fmla="*/ 381014 h 537957"/>
                <a:gd name="connsiteX135" fmla="*/ 2075498 w 5372100"/>
                <a:gd name="connsiteY135" fmla="*/ 419777 h 537957"/>
                <a:gd name="connsiteX136" fmla="*/ 1990725 w 5372100"/>
                <a:gd name="connsiteY136" fmla="*/ 461377 h 537957"/>
                <a:gd name="connsiteX137" fmla="*/ 1904048 w 5372100"/>
                <a:gd name="connsiteY137" fmla="*/ 407487 h 537957"/>
                <a:gd name="connsiteX138" fmla="*/ 1777365 w 5372100"/>
                <a:gd name="connsiteY138" fmla="*/ 407487 h 537957"/>
                <a:gd name="connsiteX139" fmla="*/ 1777365 w 5372100"/>
                <a:gd name="connsiteY139" fmla="*/ 404650 h 537957"/>
                <a:gd name="connsiteX140" fmla="*/ 1601153 w 5372100"/>
                <a:gd name="connsiteY140" fmla="*/ 522831 h 537957"/>
                <a:gd name="connsiteX141" fmla="*/ 1717358 w 5372100"/>
                <a:gd name="connsiteY141" fmla="*/ 522831 h 537957"/>
                <a:gd name="connsiteX142" fmla="*/ 1717358 w 5372100"/>
                <a:gd name="connsiteY142" fmla="*/ 268506 h 537957"/>
                <a:gd name="connsiteX143" fmla="*/ 1564958 w 5372100"/>
                <a:gd name="connsiteY143" fmla="*/ 131417 h 537957"/>
                <a:gd name="connsiteX144" fmla="*/ 1419225 w 5372100"/>
                <a:gd name="connsiteY144" fmla="*/ 196652 h 537957"/>
                <a:gd name="connsiteX145" fmla="*/ 1418273 w 5372100"/>
                <a:gd name="connsiteY145" fmla="*/ 196652 h 537957"/>
                <a:gd name="connsiteX146" fmla="*/ 1418273 w 5372100"/>
                <a:gd name="connsiteY146" fmla="*/ 140871 h 537957"/>
                <a:gd name="connsiteX147" fmla="*/ 1305878 w 5372100"/>
                <a:gd name="connsiteY147" fmla="*/ 140871 h 537957"/>
                <a:gd name="connsiteX148" fmla="*/ 1305878 w 5372100"/>
                <a:gd name="connsiteY148" fmla="*/ 522831 h 537957"/>
                <a:gd name="connsiteX149" fmla="*/ 1422083 w 5372100"/>
                <a:gd name="connsiteY149" fmla="*/ 522831 h 537957"/>
                <a:gd name="connsiteX150" fmla="*/ 1422083 w 5372100"/>
                <a:gd name="connsiteY150" fmla="*/ 338469 h 537957"/>
                <a:gd name="connsiteX151" fmla="*/ 1522095 w 5372100"/>
                <a:gd name="connsiteY151" fmla="*/ 227852 h 537957"/>
                <a:gd name="connsiteX152" fmla="*/ 1600200 w 5372100"/>
                <a:gd name="connsiteY152" fmla="*/ 306324 h 537957"/>
                <a:gd name="connsiteX153" fmla="*/ 1600200 w 5372100"/>
                <a:gd name="connsiteY153" fmla="*/ 522831 h 537957"/>
                <a:gd name="connsiteX154" fmla="*/ 1601153 w 5372100"/>
                <a:gd name="connsiteY154" fmla="*/ 522831 h 537957"/>
                <a:gd name="connsiteX155" fmla="*/ 928688 w 5372100"/>
                <a:gd name="connsiteY155" fmla="*/ 258106 h 537957"/>
                <a:gd name="connsiteX156" fmla="*/ 1021080 w 5372100"/>
                <a:gd name="connsiteY156" fmla="*/ 201380 h 537957"/>
                <a:gd name="connsiteX157" fmla="*/ 1112520 w 5372100"/>
                <a:gd name="connsiteY157" fmla="*/ 246761 h 537957"/>
                <a:gd name="connsiteX158" fmla="*/ 1064895 w 5372100"/>
                <a:gd name="connsiteY158" fmla="*/ 286470 h 537957"/>
                <a:gd name="connsiteX159" fmla="*/ 941070 w 5372100"/>
                <a:gd name="connsiteY159" fmla="*/ 295924 h 537957"/>
                <a:gd name="connsiteX160" fmla="*/ 793433 w 5372100"/>
                <a:gd name="connsiteY160" fmla="*/ 414105 h 537957"/>
                <a:gd name="connsiteX161" fmla="*/ 951548 w 5372100"/>
                <a:gd name="connsiteY161" fmla="*/ 537958 h 537957"/>
                <a:gd name="connsiteX162" fmla="*/ 1118235 w 5372100"/>
                <a:gd name="connsiteY162" fmla="*/ 483122 h 537957"/>
                <a:gd name="connsiteX163" fmla="*/ 1125855 w 5372100"/>
                <a:gd name="connsiteY163" fmla="*/ 523776 h 537957"/>
                <a:gd name="connsiteX164" fmla="*/ 1242060 w 5372100"/>
                <a:gd name="connsiteY164" fmla="*/ 523776 h 537957"/>
                <a:gd name="connsiteX165" fmla="*/ 1228725 w 5372100"/>
                <a:gd name="connsiteY165" fmla="*/ 447195 h 537957"/>
                <a:gd name="connsiteX166" fmla="*/ 1228725 w 5372100"/>
                <a:gd name="connsiteY166" fmla="*/ 256215 h 537957"/>
                <a:gd name="connsiteX167" fmla="*/ 1025843 w 5372100"/>
                <a:gd name="connsiteY167" fmla="*/ 126690 h 537957"/>
                <a:gd name="connsiteX168" fmla="*/ 815340 w 5372100"/>
                <a:gd name="connsiteY168" fmla="*/ 258106 h 537957"/>
                <a:gd name="connsiteX169" fmla="*/ 928688 w 5372100"/>
                <a:gd name="connsiteY169" fmla="*/ 258106 h 537957"/>
                <a:gd name="connsiteX170" fmla="*/ 1116330 w 5372100"/>
                <a:gd name="connsiteY170" fmla="*/ 367778 h 537957"/>
                <a:gd name="connsiteX171" fmla="*/ 991553 w 5372100"/>
                <a:gd name="connsiteY171" fmla="*/ 463268 h 537957"/>
                <a:gd name="connsiteX172" fmla="*/ 918210 w 5372100"/>
                <a:gd name="connsiteY172" fmla="*/ 409377 h 537957"/>
                <a:gd name="connsiteX173" fmla="*/ 980123 w 5372100"/>
                <a:gd name="connsiteY173" fmla="*/ 359269 h 537957"/>
                <a:gd name="connsiteX174" fmla="*/ 1047750 w 5372100"/>
                <a:gd name="connsiteY174" fmla="*/ 352651 h 537957"/>
                <a:gd name="connsiteX175" fmla="*/ 1116330 w 5372100"/>
                <a:gd name="connsiteY175" fmla="*/ 336578 h 537957"/>
                <a:gd name="connsiteX176" fmla="*/ 1116330 w 5372100"/>
                <a:gd name="connsiteY176" fmla="*/ 367778 h 537957"/>
                <a:gd name="connsiteX177" fmla="*/ 470535 w 5372100"/>
                <a:gd name="connsiteY177" fmla="*/ 522831 h 537957"/>
                <a:gd name="connsiteX178" fmla="*/ 586740 w 5372100"/>
                <a:gd name="connsiteY178" fmla="*/ 522831 h 537957"/>
                <a:gd name="connsiteX179" fmla="*/ 586740 w 5372100"/>
                <a:gd name="connsiteY179" fmla="*/ 358323 h 537957"/>
                <a:gd name="connsiteX180" fmla="*/ 703898 w 5372100"/>
                <a:gd name="connsiteY180" fmla="*/ 241088 h 537957"/>
                <a:gd name="connsiteX181" fmla="*/ 768668 w 5372100"/>
                <a:gd name="connsiteY181" fmla="*/ 252434 h 537957"/>
                <a:gd name="connsiteX182" fmla="*/ 768668 w 5372100"/>
                <a:gd name="connsiteY182" fmla="*/ 134253 h 537957"/>
                <a:gd name="connsiteX183" fmla="*/ 725805 w 5372100"/>
                <a:gd name="connsiteY183" fmla="*/ 130471 h 537957"/>
                <a:gd name="connsiteX184" fmla="*/ 583883 w 5372100"/>
                <a:gd name="connsiteY184" fmla="*/ 215561 h 537957"/>
                <a:gd name="connsiteX185" fmla="*/ 583883 w 5372100"/>
                <a:gd name="connsiteY185" fmla="*/ 215561 h 537957"/>
                <a:gd name="connsiteX186" fmla="*/ 583883 w 5372100"/>
                <a:gd name="connsiteY186" fmla="*/ 140871 h 537957"/>
                <a:gd name="connsiteX187" fmla="*/ 471488 w 5372100"/>
                <a:gd name="connsiteY187" fmla="*/ 140871 h 537957"/>
                <a:gd name="connsiteX188" fmla="*/ 471488 w 5372100"/>
                <a:gd name="connsiteY188" fmla="*/ 522831 h 537957"/>
                <a:gd name="connsiteX189" fmla="*/ 470535 w 5372100"/>
                <a:gd name="connsiteY189" fmla="*/ 522831 h 537957"/>
                <a:gd name="connsiteX190" fmla="*/ 176213 w 5372100"/>
                <a:gd name="connsiteY190" fmla="*/ 522831 h 537957"/>
                <a:gd name="connsiteX191" fmla="*/ 304800 w 5372100"/>
                <a:gd name="connsiteY191" fmla="*/ 522831 h 537957"/>
                <a:gd name="connsiteX192" fmla="*/ 304800 w 5372100"/>
                <a:gd name="connsiteY192" fmla="*/ 110617 h 537957"/>
                <a:gd name="connsiteX193" fmla="*/ 481013 w 5372100"/>
                <a:gd name="connsiteY193" fmla="*/ 110617 h 537957"/>
                <a:gd name="connsiteX194" fmla="*/ 481013 w 5372100"/>
                <a:gd name="connsiteY194" fmla="*/ 14182 h 537957"/>
                <a:gd name="connsiteX195" fmla="*/ 0 w 5372100"/>
                <a:gd name="connsiteY195" fmla="*/ 14182 h 537957"/>
                <a:gd name="connsiteX196" fmla="*/ 0 w 5372100"/>
                <a:gd name="connsiteY196" fmla="*/ 110617 h 537957"/>
                <a:gd name="connsiteX197" fmla="*/ 176213 w 5372100"/>
                <a:gd name="connsiteY197" fmla="*/ 110617 h 537957"/>
                <a:gd name="connsiteX198" fmla="*/ 176213 w 5372100"/>
                <a:gd name="connsiteY198" fmla="*/ 522831 h 53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</a:cxnLst>
              <a:rect l="l" t="t" r="r" b="b"/>
              <a:pathLst>
                <a:path w="5372100" h="537957">
                  <a:moveTo>
                    <a:pt x="5030153" y="291197"/>
                  </a:moveTo>
                  <a:lnTo>
                    <a:pt x="5030153" y="291197"/>
                  </a:lnTo>
                  <a:cubicBezTo>
                    <a:pt x="5030153" y="280797"/>
                    <a:pt x="5049203" y="205161"/>
                    <a:pt x="5141595" y="205161"/>
                  </a:cubicBezTo>
                  <a:cubicBezTo>
                    <a:pt x="5233988" y="205161"/>
                    <a:pt x="5252085" y="269452"/>
                    <a:pt x="5252085" y="290251"/>
                  </a:cubicBezTo>
                  <a:lnTo>
                    <a:pt x="5252085" y="292142"/>
                  </a:lnTo>
                  <a:lnTo>
                    <a:pt x="5030153" y="292142"/>
                  </a:lnTo>
                  <a:close/>
                  <a:moveTo>
                    <a:pt x="5241608" y="409377"/>
                  </a:moveTo>
                  <a:cubicBezTo>
                    <a:pt x="5225415" y="442468"/>
                    <a:pt x="5192078" y="459486"/>
                    <a:pt x="5144453" y="459486"/>
                  </a:cubicBezTo>
                  <a:cubicBezTo>
                    <a:pt x="5064443" y="459486"/>
                    <a:pt x="5030153" y="403705"/>
                    <a:pt x="5030153" y="367778"/>
                  </a:cubicBezTo>
                  <a:lnTo>
                    <a:pt x="5030153" y="365887"/>
                  </a:lnTo>
                  <a:lnTo>
                    <a:pt x="5372100" y="365887"/>
                  </a:lnTo>
                  <a:lnTo>
                    <a:pt x="5372100" y="354542"/>
                  </a:lnTo>
                  <a:cubicBezTo>
                    <a:pt x="5372100" y="210834"/>
                    <a:pt x="5297805" y="127635"/>
                    <a:pt x="5143500" y="127635"/>
                  </a:cubicBezTo>
                  <a:cubicBezTo>
                    <a:pt x="4989195" y="127635"/>
                    <a:pt x="4909185" y="189089"/>
                    <a:pt x="4909185" y="332796"/>
                  </a:cubicBezTo>
                  <a:cubicBezTo>
                    <a:pt x="4909185" y="476504"/>
                    <a:pt x="5003483" y="537958"/>
                    <a:pt x="5143500" y="537958"/>
                  </a:cubicBezTo>
                  <a:cubicBezTo>
                    <a:pt x="5283518" y="537958"/>
                    <a:pt x="5331143" y="500140"/>
                    <a:pt x="5365433" y="409377"/>
                  </a:cubicBezTo>
                  <a:cubicBezTo>
                    <a:pt x="5365433" y="409377"/>
                    <a:pt x="5241608" y="409377"/>
                    <a:pt x="5241608" y="409377"/>
                  </a:cubicBezTo>
                  <a:close/>
                  <a:moveTo>
                    <a:pt x="4672965" y="140871"/>
                  </a:moveTo>
                  <a:lnTo>
                    <a:pt x="4599623" y="140871"/>
                  </a:lnTo>
                  <a:lnTo>
                    <a:pt x="4599623" y="225016"/>
                  </a:lnTo>
                  <a:lnTo>
                    <a:pt x="4672965" y="225016"/>
                  </a:lnTo>
                  <a:lnTo>
                    <a:pt x="4672965" y="417886"/>
                  </a:lnTo>
                  <a:cubicBezTo>
                    <a:pt x="4672965" y="486904"/>
                    <a:pt x="4683443" y="531340"/>
                    <a:pt x="4793933" y="531340"/>
                  </a:cubicBezTo>
                  <a:cubicBezTo>
                    <a:pt x="4904423" y="531340"/>
                    <a:pt x="4863465" y="526613"/>
                    <a:pt x="4885373" y="523776"/>
                  </a:cubicBezTo>
                  <a:lnTo>
                    <a:pt x="4885373" y="439632"/>
                  </a:lnTo>
                  <a:cubicBezTo>
                    <a:pt x="4866323" y="441523"/>
                    <a:pt x="4849178" y="442468"/>
                    <a:pt x="4828223" y="442468"/>
                  </a:cubicBezTo>
                  <a:cubicBezTo>
                    <a:pt x="4797743" y="442468"/>
                    <a:pt x="4789170" y="432068"/>
                    <a:pt x="4789170" y="402759"/>
                  </a:cubicBezTo>
                  <a:lnTo>
                    <a:pt x="4789170" y="225016"/>
                  </a:lnTo>
                  <a:lnTo>
                    <a:pt x="4883468" y="225016"/>
                  </a:lnTo>
                  <a:lnTo>
                    <a:pt x="4883468" y="140871"/>
                  </a:lnTo>
                  <a:lnTo>
                    <a:pt x="4789170" y="140871"/>
                  </a:lnTo>
                  <a:lnTo>
                    <a:pt x="4789170" y="22691"/>
                  </a:lnTo>
                  <a:lnTo>
                    <a:pt x="4672965" y="22691"/>
                  </a:lnTo>
                  <a:lnTo>
                    <a:pt x="4672965" y="140871"/>
                  </a:lnTo>
                  <a:close/>
                  <a:moveTo>
                    <a:pt x="4257675" y="258106"/>
                  </a:moveTo>
                  <a:cubicBezTo>
                    <a:pt x="4273868" y="205161"/>
                    <a:pt x="4300538" y="201380"/>
                    <a:pt x="4350068" y="201380"/>
                  </a:cubicBezTo>
                  <a:cubicBezTo>
                    <a:pt x="4399598" y="201380"/>
                    <a:pt x="4441508" y="216507"/>
                    <a:pt x="4441508" y="246761"/>
                  </a:cubicBezTo>
                  <a:cubicBezTo>
                    <a:pt x="4441508" y="277015"/>
                    <a:pt x="4429125" y="283633"/>
                    <a:pt x="4393883" y="286470"/>
                  </a:cubicBezTo>
                  <a:lnTo>
                    <a:pt x="4270058" y="295924"/>
                  </a:lnTo>
                  <a:cubicBezTo>
                    <a:pt x="4198620" y="300651"/>
                    <a:pt x="4122420" y="320506"/>
                    <a:pt x="4122420" y="414105"/>
                  </a:cubicBezTo>
                  <a:cubicBezTo>
                    <a:pt x="4122420" y="507704"/>
                    <a:pt x="4187190" y="537958"/>
                    <a:pt x="4280535" y="537958"/>
                  </a:cubicBezTo>
                  <a:cubicBezTo>
                    <a:pt x="4373880" y="537958"/>
                    <a:pt x="4407218" y="525667"/>
                    <a:pt x="4447223" y="483122"/>
                  </a:cubicBezTo>
                  <a:cubicBezTo>
                    <a:pt x="4448175" y="496358"/>
                    <a:pt x="4451033" y="510540"/>
                    <a:pt x="4454843" y="523776"/>
                  </a:cubicBezTo>
                  <a:lnTo>
                    <a:pt x="4571048" y="523776"/>
                  </a:lnTo>
                  <a:cubicBezTo>
                    <a:pt x="4563428" y="504867"/>
                    <a:pt x="4557713" y="480286"/>
                    <a:pt x="4557713" y="447195"/>
                  </a:cubicBezTo>
                  <a:lnTo>
                    <a:pt x="4557713" y="256215"/>
                  </a:lnTo>
                  <a:cubicBezTo>
                    <a:pt x="4557713" y="185307"/>
                    <a:pt x="4521518" y="126690"/>
                    <a:pt x="4354830" y="126690"/>
                  </a:cubicBezTo>
                  <a:cubicBezTo>
                    <a:pt x="4188143" y="126690"/>
                    <a:pt x="4158615" y="139926"/>
                    <a:pt x="4144328" y="258106"/>
                  </a:cubicBezTo>
                  <a:lnTo>
                    <a:pt x="4257675" y="258106"/>
                  </a:lnTo>
                  <a:lnTo>
                    <a:pt x="4257675" y="258106"/>
                  </a:lnTo>
                  <a:close/>
                  <a:moveTo>
                    <a:pt x="4445318" y="367778"/>
                  </a:moveTo>
                  <a:cubicBezTo>
                    <a:pt x="4445318" y="432068"/>
                    <a:pt x="4379595" y="463268"/>
                    <a:pt x="4320540" y="463268"/>
                  </a:cubicBezTo>
                  <a:cubicBezTo>
                    <a:pt x="4261485" y="463268"/>
                    <a:pt x="4247198" y="444359"/>
                    <a:pt x="4247198" y="409377"/>
                  </a:cubicBezTo>
                  <a:cubicBezTo>
                    <a:pt x="4247198" y="374396"/>
                    <a:pt x="4268153" y="363051"/>
                    <a:pt x="4309110" y="359269"/>
                  </a:cubicBezTo>
                  <a:lnTo>
                    <a:pt x="4376738" y="352651"/>
                  </a:lnTo>
                  <a:cubicBezTo>
                    <a:pt x="4399598" y="350760"/>
                    <a:pt x="4423410" y="347924"/>
                    <a:pt x="4445318" y="336578"/>
                  </a:cubicBezTo>
                  <a:lnTo>
                    <a:pt x="4445318" y="367778"/>
                  </a:lnTo>
                  <a:close/>
                  <a:moveTo>
                    <a:pt x="3729038" y="380069"/>
                  </a:moveTo>
                  <a:lnTo>
                    <a:pt x="3588068" y="14182"/>
                  </a:lnTo>
                  <a:lnTo>
                    <a:pt x="3399473" y="14182"/>
                  </a:lnTo>
                  <a:lnTo>
                    <a:pt x="3399473" y="522831"/>
                  </a:lnTo>
                  <a:lnTo>
                    <a:pt x="3524250" y="522831"/>
                  </a:lnTo>
                  <a:lnTo>
                    <a:pt x="3524250" y="115344"/>
                  </a:lnTo>
                  <a:lnTo>
                    <a:pt x="3525203" y="115344"/>
                  </a:lnTo>
                  <a:lnTo>
                    <a:pt x="3675698" y="522831"/>
                  </a:lnTo>
                  <a:lnTo>
                    <a:pt x="3783330" y="522831"/>
                  </a:lnTo>
                  <a:lnTo>
                    <a:pt x="3932873" y="115344"/>
                  </a:lnTo>
                  <a:lnTo>
                    <a:pt x="3933825" y="115344"/>
                  </a:lnTo>
                  <a:lnTo>
                    <a:pt x="3933825" y="522831"/>
                  </a:lnTo>
                  <a:lnTo>
                    <a:pt x="4058603" y="522831"/>
                  </a:lnTo>
                  <a:lnTo>
                    <a:pt x="4058603" y="14182"/>
                  </a:lnTo>
                  <a:lnTo>
                    <a:pt x="3870008" y="14182"/>
                  </a:lnTo>
                  <a:lnTo>
                    <a:pt x="3729038" y="380069"/>
                  </a:lnTo>
                  <a:lnTo>
                    <a:pt x="3729038" y="380069"/>
                  </a:lnTo>
                  <a:close/>
                  <a:moveTo>
                    <a:pt x="3049905" y="522831"/>
                  </a:moveTo>
                  <a:lnTo>
                    <a:pt x="3166110" y="522831"/>
                  </a:lnTo>
                  <a:lnTo>
                    <a:pt x="3166110" y="358323"/>
                  </a:lnTo>
                  <a:cubicBezTo>
                    <a:pt x="3166110" y="284579"/>
                    <a:pt x="3204210" y="241088"/>
                    <a:pt x="3283268" y="241088"/>
                  </a:cubicBezTo>
                  <a:cubicBezTo>
                    <a:pt x="3362325" y="241088"/>
                    <a:pt x="3326130" y="245816"/>
                    <a:pt x="3348038" y="252434"/>
                  </a:cubicBezTo>
                  <a:lnTo>
                    <a:pt x="3348038" y="134253"/>
                  </a:lnTo>
                  <a:cubicBezTo>
                    <a:pt x="3334703" y="131417"/>
                    <a:pt x="3318510" y="130471"/>
                    <a:pt x="3305175" y="130471"/>
                  </a:cubicBezTo>
                  <a:cubicBezTo>
                    <a:pt x="3238500" y="130471"/>
                    <a:pt x="3206115" y="156944"/>
                    <a:pt x="3163253" y="215561"/>
                  </a:cubicBezTo>
                  <a:lnTo>
                    <a:pt x="3162300" y="215561"/>
                  </a:lnTo>
                  <a:lnTo>
                    <a:pt x="3162300" y="140871"/>
                  </a:lnTo>
                  <a:lnTo>
                    <a:pt x="3049905" y="140871"/>
                  </a:lnTo>
                  <a:cubicBezTo>
                    <a:pt x="3049905" y="140871"/>
                    <a:pt x="3049905" y="522831"/>
                    <a:pt x="3049905" y="522831"/>
                  </a:cubicBezTo>
                  <a:close/>
                  <a:moveTo>
                    <a:pt x="2647950" y="291197"/>
                  </a:moveTo>
                  <a:lnTo>
                    <a:pt x="2647950" y="291197"/>
                  </a:lnTo>
                  <a:cubicBezTo>
                    <a:pt x="2647950" y="280797"/>
                    <a:pt x="2667000" y="205161"/>
                    <a:pt x="2759393" y="205161"/>
                  </a:cubicBezTo>
                  <a:cubicBezTo>
                    <a:pt x="2851785" y="205161"/>
                    <a:pt x="2869883" y="269452"/>
                    <a:pt x="2869883" y="290251"/>
                  </a:cubicBezTo>
                  <a:lnTo>
                    <a:pt x="2869883" y="292142"/>
                  </a:lnTo>
                  <a:lnTo>
                    <a:pt x="2647950" y="292142"/>
                  </a:lnTo>
                  <a:close/>
                  <a:moveTo>
                    <a:pt x="2858453" y="409377"/>
                  </a:moveTo>
                  <a:cubicBezTo>
                    <a:pt x="2842260" y="442468"/>
                    <a:pt x="2808923" y="459486"/>
                    <a:pt x="2761298" y="459486"/>
                  </a:cubicBezTo>
                  <a:cubicBezTo>
                    <a:pt x="2681288" y="459486"/>
                    <a:pt x="2646998" y="403705"/>
                    <a:pt x="2646998" y="367778"/>
                  </a:cubicBezTo>
                  <a:lnTo>
                    <a:pt x="2646998" y="365887"/>
                  </a:lnTo>
                  <a:lnTo>
                    <a:pt x="2989898" y="365887"/>
                  </a:lnTo>
                  <a:lnTo>
                    <a:pt x="2989898" y="354542"/>
                  </a:lnTo>
                  <a:cubicBezTo>
                    <a:pt x="2989898" y="210834"/>
                    <a:pt x="2915603" y="127635"/>
                    <a:pt x="2761298" y="127635"/>
                  </a:cubicBezTo>
                  <a:cubicBezTo>
                    <a:pt x="2606993" y="127635"/>
                    <a:pt x="2526983" y="189089"/>
                    <a:pt x="2526983" y="332796"/>
                  </a:cubicBezTo>
                  <a:cubicBezTo>
                    <a:pt x="2526983" y="476504"/>
                    <a:pt x="2621280" y="537958"/>
                    <a:pt x="2761298" y="537958"/>
                  </a:cubicBezTo>
                  <a:cubicBezTo>
                    <a:pt x="2901315" y="537958"/>
                    <a:pt x="2948940" y="500140"/>
                    <a:pt x="2983230" y="409377"/>
                  </a:cubicBezTo>
                  <a:lnTo>
                    <a:pt x="2858453" y="409377"/>
                  </a:lnTo>
                  <a:lnTo>
                    <a:pt x="2858453" y="409377"/>
                  </a:lnTo>
                  <a:close/>
                  <a:moveTo>
                    <a:pt x="2302193" y="522831"/>
                  </a:moveTo>
                  <a:lnTo>
                    <a:pt x="2418398" y="522831"/>
                  </a:lnTo>
                  <a:lnTo>
                    <a:pt x="2418398" y="225016"/>
                  </a:lnTo>
                  <a:lnTo>
                    <a:pt x="2511743" y="225016"/>
                  </a:lnTo>
                  <a:lnTo>
                    <a:pt x="2511743" y="140871"/>
                  </a:lnTo>
                  <a:lnTo>
                    <a:pt x="2418398" y="140871"/>
                  </a:lnTo>
                  <a:lnTo>
                    <a:pt x="2418398" y="117235"/>
                  </a:lnTo>
                  <a:cubicBezTo>
                    <a:pt x="2418398" y="81308"/>
                    <a:pt x="2433638" y="78472"/>
                    <a:pt x="2454593" y="78472"/>
                  </a:cubicBezTo>
                  <a:cubicBezTo>
                    <a:pt x="2475548" y="78472"/>
                    <a:pt x="2493645" y="78472"/>
                    <a:pt x="2513648" y="80363"/>
                  </a:cubicBezTo>
                  <a:lnTo>
                    <a:pt x="2513648" y="1891"/>
                  </a:lnTo>
                  <a:cubicBezTo>
                    <a:pt x="2485073" y="945"/>
                    <a:pt x="2455545" y="0"/>
                    <a:pt x="2440305" y="0"/>
                  </a:cubicBezTo>
                  <a:cubicBezTo>
                    <a:pt x="2331720" y="0"/>
                    <a:pt x="2302193" y="18909"/>
                    <a:pt x="2302193" y="121962"/>
                  </a:cubicBezTo>
                  <a:lnTo>
                    <a:pt x="2302193" y="140871"/>
                  </a:lnTo>
                  <a:lnTo>
                    <a:pt x="2228850" y="140871"/>
                  </a:lnTo>
                  <a:lnTo>
                    <a:pt x="2228850" y="225016"/>
                  </a:lnTo>
                  <a:lnTo>
                    <a:pt x="2302193" y="225016"/>
                  </a:lnTo>
                  <a:lnTo>
                    <a:pt x="2302193" y="522831"/>
                  </a:lnTo>
                  <a:lnTo>
                    <a:pt x="2302193" y="522831"/>
                  </a:lnTo>
                  <a:close/>
                  <a:moveTo>
                    <a:pt x="1777365" y="404650"/>
                  </a:moveTo>
                  <a:cubicBezTo>
                    <a:pt x="1783080" y="495413"/>
                    <a:pt x="1851660" y="537012"/>
                    <a:pt x="1985963" y="537012"/>
                  </a:cubicBezTo>
                  <a:cubicBezTo>
                    <a:pt x="2120265" y="537012"/>
                    <a:pt x="2205038" y="520940"/>
                    <a:pt x="2205038" y="408432"/>
                  </a:cubicBezTo>
                  <a:cubicBezTo>
                    <a:pt x="2205038" y="295924"/>
                    <a:pt x="2166938" y="304433"/>
                    <a:pt x="2047875" y="291197"/>
                  </a:cubicBezTo>
                  <a:lnTo>
                    <a:pt x="1966913" y="281742"/>
                  </a:lnTo>
                  <a:cubicBezTo>
                    <a:pt x="1916430" y="276070"/>
                    <a:pt x="1907858" y="263779"/>
                    <a:pt x="1907858" y="245816"/>
                  </a:cubicBezTo>
                  <a:cubicBezTo>
                    <a:pt x="1907858" y="207998"/>
                    <a:pt x="1953578" y="205161"/>
                    <a:pt x="1984058" y="205161"/>
                  </a:cubicBezTo>
                  <a:cubicBezTo>
                    <a:pt x="2014538" y="205161"/>
                    <a:pt x="2056448" y="216507"/>
                    <a:pt x="2063115" y="256215"/>
                  </a:cubicBezTo>
                  <a:lnTo>
                    <a:pt x="2191703" y="256215"/>
                  </a:lnTo>
                  <a:cubicBezTo>
                    <a:pt x="2184083" y="185307"/>
                    <a:pt x="2145030" y="127635"/>
                    <a:pt x="1981200" y="127635"/>
                  </a:cubicBezTo>
                  <a:cubicBezTo>
                    <a:pt x="1817370" y="127635"/>
                    <a:pt x="1786890" y="152217"/>
                    <a:pt x="1786890" y="256215"/>
                  </a:cubicBezTo>
                  <a:cubicBezTo>
                    <a:pt x="1786890" y="360214"/>
                    <a:pt x="1829753" y="353596"/>
                    <a:pt x="1903095" y="364942"/>
                  </a:cubicBezTo>
                  <a:lnTo>
                    <a:pt x="2008823" y="381014"/>
                  </a:lnTo>
                  <a:cubicBezTo>
                    <a:pt x="2065020" y="389523"/>
                    <a:pt x="2075498" y="398032"/>
                    <a:pt x="2075498" y="419777"/>
                  </a:cubicBezTo>
                  <a:cubicBezTo>
                    <a:pt x="2075498" y="441523"/>
                    <a:pt x="2044065" y="461377"/>
                    <a:pt x="1990725" y="461377"/>
                  </a:cubicBezTo>
                  <a:cubicBezTo>
                    <a:pt x="1937385" y="461377"/>
                    <a:pt x="1908810" y="439632"/>
                    <a:pt x="1904048" y="407487"/>
                  </a:cubicBezTo>
                  <a:lnTo>
                    <a:pt x="1777365" y="407487"/>
                  </a:lnTo>
                  <a:lnTo>
                    <a:pt x="1777365" y="404650"/>
                  </a:lnTo>
                  <a:close/>
                  <a:moveTo>
                    <a:pt x="1601153" y="522831"/>
                  </a:moveTo>
                  <a:lnTo>
                    <a:pt x="1717358" y="522831"/>
                  </a:lnTo>
                  <a:lnTo>
                    <a:pt x="1717358" y="268506"/>
                  </a:lnTo>
                  <a:cubicBezTo>
                    <a:pt x="1717358" y="155998"/>
                    <a:pt x="1624965" y="131417"/>
                    <a:pt x="1564958" y="131417"/>
                  </a:cubicBezTo>
                  <a:cubicBezTo>
                    <a:pt x="1504950" y="131417"/>
                    <a:pt x="1441133" y="164507"/>
                    <a:pt x="1419225" y="196652"/>
                  </a:cubicBezTo>
                  <a:lnTo>
                    <a:pt x="1418273" y="196652"/>
                  </a:lnTo>
                  <a:lnTo>
                    <a:pt x="1418273" y="140871"/>
                  </a:lnTo>
                  <a:lnTo>
                    <a:pt x="1305878" y="140871"/>
                  </a:lnTo>
                  <a:lnTo>
                    <a:pt x="1305878" y="522831"/>
                  </a:lnTo>
                  <a:lnTo>
                    <a:pt x="1422083" y="522831"/>
                  </a:lnTo>
                  <a:lnTo>
                    <a:pt x="1422083" y="338469"/>
                  </a:lnTo>
                  <a:cubicBezTo>
                    <a:pt x="1422083" y="257161"/>
                    <a:pt x="1467803" y="227852"/>
                    <a:pt x="1522095" y="227852"/>
                  </a:cubicBezTo>
                  <a:cubicBezTo>
                    <a:pt x="1576388" y="227852"/>
                    <a:pt x="1600200" y="253379"/>
                    <a:pt x="1600200" y="306324"/>
                  </a:cubicBezTo>
                  <a:lnTo>
                    <a:pt x="1600200" y="522831"/>
                  </a:lnTo>
                  <a:lnTo>
                    <a:pt x="1601153" y="522831"/>
                  </a:lnTo>
                  <a:close/>
                  <a:moveTo>
                    <a:pt x="928688" y="258106"/>
                  </a:moveTo>
                  <a:cubicBezTo>
                    <a:pt x="944880" y="205161"/>
                    <a:pt x="971550" y="201380"/>
                    <a:pt x="1021080" y="201380"/>
                  </a:cubicBezTo>
                  <a:cubicBezTo>
                    <a:pt x="1070610" y="201380"/>
                    <a:pt x="1112520" y="216507"/>
                    <a:pt x="1112520" y="246761"/>
                  </a:cubicBezTo>
                  <a:cubicBezTo>
                    <a:pt x="1112520" y="277015"/>
                    <a:pt x="1100138" y="283633"/>
                    <a:pt x="1064895" y="286470"/>
                  </a:cubicBezTo>
                  <a:lnTo>
                    <a:pt x="941070" y="295924"/>
                  </a:lnTo>
                  <a:cubicBezTo>
                    <a:pt x="869633" y="300651"/>
                    <a:pt x="793433" y="320506"/>
                    <a:pt x="793433" y="414105"/>
                  </a:cubicBezTo>
                  <a:cubicBezTo>
                    <a:pt x="793433" y="507704"/>
                    <a:pt x="858203" y="537958"/>
                    <a:pt x="951548" y="537958"/>
                  </a:cubicBezTo>
                  <a:cubicBezTo>
                    <a:pt x="1044893" y="537958"/>
                    <a:pt x="1078230" y="525667"/>
                    <a:pt x="1118235" y="483122"/>
                  </a:cubicBezTo>
                  <a:cubicBezTo>
                    <a:pt x="1118235" y="496358"/>
                    <a:pt x="1122045" y="510540"/>
                    <a:pt x="1125855" y="523776"/>
                  </a:cubicBezTo>
                  <a:lnTo>
                    <a:pt x="1242060" y="523776"/>
                  </a:lnTo>
                  <a:cubicBezTo>
                    <a:pt x="1234440" y="504867"/>
                    <a:pt x="1228725" y="480286"/>
                    <a:pt x="1228725" y="447195"/>
                  </a:cubicBezTo>
                  <a:lnTo>
                    <a:pt x="1228725" y="256215"/>
                  </a:lnTo>
                  <a:cubicBezTo>
                    <a:pt x="1228725" y="185307"/>
                    <a:pt x="1192530" y="126690"/>
                    <a:pt x="1025843" y="126690"/>
                  </a:cubicBezTo>
                  <a:cubicBezTo>
                    <a:pt x="859155" y="126690"/>
                    <a:pt x="829628" y="139926"/>
                    <a:pt x="815340" y="258106"/>
                  </a:cubicBezTo>
                  <a:cubicBezTo>
                    <a:pt x="815340" y="258106"/>
                    <a:pt x="928688" y="258106"/>
                    <a:pt x="928688" y="258106"/>
                  </a:cubicBezTo>
                  <a:close/>
                  <a:moveTo>
                    <a:pt x="1116330" y="367778"/>
                  </a:moveTo>
                  <a:cubicBezTo>
                    <a:pt x="1116330" y="432068"/>
                    <a:pt x="1050608" y="463268"/>
                    <a:pt x="991553" y="463268"/>
                  </a:cubicBezTo>
                  <a:cubicBezTo>
                    <a:pt x="932498" y="463268"/>
                    <a:pt x="918210" y="444359"/>
                    <a:pt x="918210" y="409377"/>
                  </a:cubicBezTo>
                  <a:cubicBezTo>
                    <a:pt x="918210" y="374396"/>
                    <a:pt x="939165" y="363051"/>
                    <a:pt x="980123" y="359269"/>
                  </a:cubicBezTo>
                  <a:lnTo>
                    <a:pt x="1047750" y="352651"/>
                  </a:lnTo>
                  <a:cubicBezTo>
                    <a:pt x="1070610" y="350760"/>
                    <a:pt x="1094423" y="347924"/>
                    <a:pt x="1116330" y="336578"/>
                  </a:cubicBezTo>
                  <a:lnTo>
                    <a:pt x="1116330" y="367778"/>
                  </a:lnTo>
                  <a:close/>
                  <a:moveTo>
                    <a:pt x="470535" y="522831"/>
                  </a:moveTo>
                  <a:lnTo>
                    <a:pt x="586740" y="522831"/>
                  </a:lnTo>
                  <a:lnTo>
                    <a:pt x="586740" y="358323"/>
                  </a:lnTo>
                  <a:cubicBezTo>
                    <a:pt x="586740" y="284579"/>
                    <a:pt x="624840" y="241088"/>
                    <a:pt x="703898" y="241088"/>
                  </a:cubicBezTo>
                  <a:cubicBezTo>
                    <a:pt x="782955" y="241088"/>
                    <a:pt x="746760" y="245816"/>
                    <a:pt x="768668" y="252434"/>
                  </a:cubicBezTo>
                  <a:lnTo>
                    <a:pt x="768668" y="134253"/>
                  </a:lnTo>
                  <a:cubicBezTo>
                    <a:pt x="755333" y="131417"/>
                    <a:pt x="739140" y="130471"/>
                    <a:pt x="725805" y="130471"/>
                  </a:cubicBezTo>
                  <a:cubicBezTo>
                    <a:pt x="659130" y="130471"/>
                    <a:pt x="626745" y="156944"/>
                    <a:pt x="583883" y="215561"/>
                  </a:cubicBezTo>
                  <a:lnTo>
                    <a:pt x="583883" y="215561"/>
                  </a:lnTo>
                  <a:lnTo>
                    <a:pt x="583883" y="140871"/>
                  </a:lnTo>
                  <a:lnTo>
                    <a:pt x="471488" y="140871"/>
                  </a:lnTo>
                  <a:lnTo>
                    <a:pt x="471488" y="522831"/>
                  </a:lnTo>
                  <a:lnTo>
                    <a:pt x="470535" y="522831"/>
                  </a:lnTo>
                  <a:close/>
                  <a:moveTo>
                    <a:pt x="176213" y="522831"/>
                  </a:moveTo>
                  <a:lnTo>
                    <a:pt x="304800" y="522831"/>
                  </a:lnTo>
                  <a:lnTo>
                    <a:pt x="304800" y="110617"/>
                  </a:lnTo>
                  <a:lnTo>
                    <a:pt x="481013" y="110617"/>
                  </a:lnTo>
                  <a:lnTo>
                    <a:pt x="481013" y="14182"/>
                  </a:lnTo>
                  <a:lnTo>
                    <a:pt x="0" y="14182"/>
                  </a:lnTo>
                  <a:lnTo>
                    <a:pt x="0" y="110617"/>
                  </a:lnTo>
                  <a:lnTo>
                    <a:pt x="176213" y="110617"/>
                  </a:lnTo>
                  <a:lnTo>
                    <a:pt x="176213" y="52283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0E517DC-48A4-26C9-15D9-DB1EA8F12CB6}"/>
                </a:ext>
              </a:extLst>
            </p:cNvPr>
            <p:cNvSpPr/>
            <p:nvPr/>
          </p:nvSpPr>
          <p:spPr>
            <a:xfrm>
              <a:off x="6440805" y="3665361"/>
              <a:ext cx="2336482" cy="190034"/>
            </a:xfrm>
            <a:custGeom>
              <a:avLst/>
              <a:gdLst>
                <a:gd name="connsiteX0" fmla="*/ 2194560 w 2336482"/>
                <a:gd name="connsiteY0" fmla="*/ 125744 h 190034"/>
                <a:gd name="connsiteX1" fmla="*/ 2265997 w 2336482"/>
                <a:gd name="connsiteY1" fmla="*/ 190034 h 190034"/>
                <a:gd name="connsiteX2" fmla="*/ 2336483 w 2336482"/>
                <a:gd name="connsiteY2" fmla="*/ 132362 h 190034"/>
                <a:gd name="connsiteX3" fmla="*/ 2286952 w 2336482"/>
                <a:gd name="connsiteY3" fmla="*/ 79417 h 190034"/>
                <a:gd name="connsiteX4" fmla="*/ 2236470 w 2336482"/>
                <a:gd name="connsiteY4" fmla="*/ 51999 h 190034"/>
                <a:gd name="connsiteX5" fmla="*/ 2262188 w 2336482"/>
                <a:gd name="connsiteY5" fmla="*/ 31200 h 190034"/>
                <a:gd name="connsiteX6" fmla="*/ 2295525 w 2336482"/>
                <a:gd name="connsiteY6" fmla="*/ 58618 h 190034"/>
                <a:gd name="connsiteX7" fmla="*/ 2331720 w 2336482"/>
                <a:gd name="connsiteY7" fmla="*/ 58618 h 190034"/>
                <a:gd name="connsiteX8" fmla="*/ 2264093 w 2336482"/>
                <a:gd name="connsiteY8" fmla="*/ 0 h 190034"/>
                <a:gd name="connsiteX9" fmla="*/ 2201227 w 2336482"/>
                <a:gd name="connsiteY9" fmla="*/ 54836 h 190034"/>
                <a:gd name="connsiteX10" fmla="*/ 2251710 w 2336482"/>
                <a:gd name="connsiteY10" fmla="*/ 105890 h 190034"/>
                <a:gd name="connsiteX11" fmla="*/ 2302193 w 2336482"/>
                <a:gd name="connsiteY11" fmla="*/ 136144 h 190034"/>
                <a:gd name="connsiteX12" fmla="*/ 2269808 w 2336482"/>
                <a:gd name="connsiteY12" fmla="*/ 158835 h 190034"/>
                <a:gd name="connsiteX13" fmla="*/ 2232660 w 2336482"/>
                <a:gd name="connsiteY13" fmla="*/ 125744 h 190034"/>
                <a:gd name="connsiteX14" fmla="*/ 2194560 w 2336482"/>
                <a:gd name="connsiteY14" fmla="*/ 125744 h 190034"/>
                <a:gd name="connsiteX15" fmla="*/ 2098358 w 2336482"/>
                <a:gd name="connsiteY15" fmla="*/ 186253 h 190034"/>
                <a:gd name="connsiteX16" fmla="*/ 2135505 w 2336482"/>
                <a:gd name="connsiteY16" fmla="*/ 186253 h 190034"/>
                <a:gd name="connsiteX17" fmla="*/ 2135505 w 2336482"/>
                <a:gd name="connsiteY17" fmla="*/ 38763 h 190034"/>
                <a:gd name="connsiteX18" fmla="*/ 2185988 w 2336482"/>
                <a:gd name="connsiteY18" fmla="*/ 38763 h 190034"/>
                <a:gd name="connsiteX19" fmla="*/ 2185988 w 2336482"/>
                <a:gd name="connsiteY19" fmla="*/ 5673 h 190034"/>
                <a:gd name="connsiteX20" fmla="*/ 2047875 w 2336482"/>
                <a:gd name="connsiteY20" fmla="*/ 5673 h 190034"/>
                <a:gd name="connsiteX21" fmla="*/ 2047875 w 2336482"/>
                <a:gd name="connsiteY21" fmla="*/ 38763 h 190034"/>
                <a:gd name="connsiteX22" fmla="*/ 2098358 w 2336482"/>
                <a:gd name="connsiteY22" fmla="*/ 38763 h 190034"/>
                <a:gd name="connsiteX23" fmla="*/ 2098358 w 2336482"/>
                <a:gd name="connsiteY23" fmla="*/ 186253 h 190034"/>
                <a:gd name="connsiteX24" fmla="*/ 1885950 w 2336482"/>
                <a:gd name="connsiteY24" fmla="*/ 186253 h 190034"/>
                <a:gd name="connsiteX25" fmla="*/ 1920240 w 2336482"/>
                <a:gd name="connsiteY25" fmla="*/ 186253 h 190034"/>
                <a:gd name="connsiteX26" fmla="*/ 1920240 w 2336482"/>
                <a:gd name="connsiteY26" fmla="*/ 65236 h 190034"/>
                <a:gd name="connsiteX27" fmla="*/ 1920240 w 2336482"/>
                <a:gd name="connsiteY27" fmla="*/ 65236 h 190034"/>
                <a:gd name="connsiteX28" fmla="*/ 1990725 w 2336482"/>
                <a:gd name="connsiteY28" fmla="*/ 186253 h 190034"/>
                <a:gd name="connsiteX29" fmla="*/ 2027872 w 2336482"/>
                <a:gd name="connsiteY29" fmla="*/ 186253 h 190034"/>
                <a:gd name="connsiteX30" fmla="*/ 2027872 w 2336482"/>
                <a:gd name="connsiteY30" fmla="*/ 4727 h 190034"/>
                <a:gd name="connsiteX31" fmla="*/ 1993582 w 2336482"/>
                <a:gd name="connsiteY31" fmla="*/ 4727 h 190034"/>
                <a:gd name="connsiteX32" fmla="*/ 1993582 w 2336482"/>
                <a:gd name="connsiteY32" fmla="*/ 125744 h 190034"/>
                <a:gd name="connsiteX33" fmla="*/ 1993582 w 2336482"/>
                <a:gd name="connsiteY33" fmla="*/ 125744 h 190034"/>
                <a:gd name="connsiteX34" fmla="*/ 1923097 w 2336482"/>
                <a:gd name="connsiteY34" fmla="*/ 4727 h 190034"/>
                <a:gd name="connsiteX35" fmla="*/ 1885950 w 2336482"/>
                <a:gd name="connsiteY35" fmla="*/ 4727 h 190034"/>
                <a:gd name="connsiteX36" fmla="*/ 1885950 w 2336482"/>
                <a:gd name="connsiteY36" fmla="*/ 186253 h 190034"/>
                <a:gd name="connsiteX37" fmla="*/ 1733550 w 2336482"/>
                <a:gd name="connsiteY37" fmla="*/ 186253 h 190034"/>
                <a:gd name="connsiteX38" fmla="*/ 1861185 w 2336482"/>
                <a:gd name="connsiteY38" fmla="*/ 186253 h 190034"/>
                <a:gd name="connsiteX39" fmla="*/ 1861185 w 2336482"/>
                <a:gd name="connsiteY39" fmla="*/ 153162 h 190034"/>
                <a:gd name="connsiteX40" fmla="*/ 1770698 w 2336482"/>
                <a:gd name="connsiteY40" fmla="*/ 153162 h 190034"/>
                <a:gd name="connsiteX41" fmla="*/ 1770698 w 2336482"/>
                <a:gd name="connsiteY41" fmla="*/ 108726 h 190034"/>
                <a:gd name="connsiteX42" fmla="*/ 1852613 w 2336482"/>
                <a:gd name="connsiteY42" fmla="*/ 108726 h 190034"/>
                <a:gd name="connsiteX43" fmla="*/ 1852613 w 2336482"/>
                <a:gd name="connsiteY43" fmla="*/ 77526 h 190034"/>
                <a:gd name="connsiteX44" fmla="*/ 1770698 w 2336482"/>
                <a:gd name="connsiteY44" fmla="*/ 77526 h 190034"/>
                <a:gd name="connsiteX45" fmla="*/ 1770698 w 2336482"/>
                <a:gd name="connsiteY45" fmla="*/ 38763 h 190034"/>
                <a:gd name="connsiteX46" fmla="*/ 1859280 w 2336482"/>
                <a:gd name="connsiteY46" fmla="*/ 38763 h 190034"/>
                <a:gd name="connsiteX47" fmla="*/ 1859280 w 2336482"/>
                <a:gd name="connsiteY47" fmla="*/ 5673 h 190034"/>
                <a:gd name="connsiteX48" fmla="*/ 1733550 w 2336482"/>
                <a:gd name="connsiteY48" fmla="*/ 5673 h 190034"/>
                <a:gd name="connsiteX49" fmla="*/ 1733550 w 2336482"/>
                <a:gd name="connsiteY49" fmla="*/ 186253 h 190034"/>
                <a:gd name="connsiteX50" fmla="*/ 1519238 w 2336482"/>
                <a:gd name="connsiteY50" fmla="*/ 186253 h 190034"/>
                <a:gd name="connsiteX51" fmla="*/ 1553527 w 2336482"/>
                <a:gd name="connsiteY51" fmla="*/ 186253 h 190034"/>
                <a:gd name="connsiteX52" fmla="*/ 1553527 w 2336482"/>
                <a:gd name="connsiteY52" fmla="*/ 59563 h 190034"/>
                <a:gd name="connsiteX53" fmla="*/ 1553527 w 2336482"/>
                <a:gd name="connsiteY53" fmla="*/ 59563 h 190034"/>
                <a:gd name="connsiteX54" fmla="*/ 1594485 w 2336482"/>
                <a:gd name="connsiteY54" fmla="*/ 186253 h 190034"/>
                <a:gd name="connsiteX55" fmla="*/ 1623060 w 2336482"/>
                <a:gd name="connsiteY55" fmla="*/ 186253 h 190034"/>
                <a:gd name="connsiteX56" fmla="*/ 1664017 w 2336482"/>
                <a:gd name="connsiteY56" fmla="*/ 57672 h 190034"/>
                <a:gd name="connsiteX57" fmla="*/ 1664017 w 2336482"/>
                <a:gd name="connsiteY57" fmla="*/ 57672 h 190034"/>
                <a:gd name="connsiteX58" fmla="*/ 1664017 w 2336482"/>
                <a:gd name="connsiteY58" fmla="*/ 186253 h 190034"/>
                <a:gd name="connsiteX59" fmla="*/ 1698307 w 2336482"/>
                <a:gd name="connsiteY59" fmla="*/ 186253 h 190034"/>
                <a:gd name="connsiteX60" fmla="*/ 1698307 w 2336482"/>
                <a:gd name="connsiteY60" fmla="*/ 4727 h 190034"/>
                <a:gd name="connsiteX61" fmla="*/ 1645920 w 2336482"/>
                <a:gd name="connsiteY61" fmla="*/ 4727 h 190034"/>
                <a:gd name="connsiteX62" fmla="*/ 1608773 w 2336482"/>
                <a:gd name="connsiteY62" fmla="*/ 129526 h 190034"/>
                <a:gd name="connsiteX63" fmla="*/ 1608773 w 2336482"/>
                <a:gd name="connsiteY63" fmla="*/ 129526 h 190034"/>
                <a:gd name="connsiteX64" fmla="*/ 1569720 w 2336482"/>
                <a:gd name="connsiteY64" fmla="*/ 4727 h 190034"/>
                <a:gd name="connsiteX65" fmla="*/ 1517332 w 2336482"/>
                <a:gd name="connsiteY65" fmla="*/ 4727 h 190034"/>
                <a:gd name="connsiteX66" fmla="*/ 1517332 w 2336482"/>
                <a:gd name="connsiteY66" fmla="*/ 186253 h 190034"/>
                <a:gd name="connsiteX67" fmla="*/ 1519238 w 2336482"/>
                <a:gd name="connsiteY67" fmla="*/ 186253 h 190034"/>
                <a:gd name="connsiteX68" fmla="*/ 1405890 w 2336482"/>
                <a:gd name="connsiteY68" fmla="*/ 186253 h 190034"/>
                <a:gd name="connsiteX69" fmla="*/ 1443038 w 2336482"/>
                <a:gd name="connsiteY69" fmla="*/ 186253 h 190034"/>
                <a:gd name="connsiteX70" fmla="*/ 1443038 w 2336482"/>
                <a:gd name="connsiteY70" fmla="*/ 117235 h 190034"/>
                <a:gd name="connsiteX71" fmla="*/ 1505902 w 2336482"/>
                <a:gd name="connsiteY71" fmla="*/ 5673 h 190034"/>
                <a:gd name="connsiteX72" fmla="*/ 1463992 w 2336482"/>
                <a:gd name="connsiteY72" fmla="*/ 5673 h 190034"/>
                <a:gd name="connsiteX73" fmla="*/ 1424940 w 2336482"/>
                <a:gd name="connsiteY73" fmla="*/ 77526 h 190034"/>
                <a:gd name="connsiteX74" fmla="*/ 1385888 w 2336482"/>
                <a:gd name="connsiteY74" fmla="*/ 5673 h 190034"/>
                <a:gd name="connsiteX75" fmla="*/ 1343977 w 2336482"/>
                <a:gd name="connsiteY75" fmla="*/ 5673 h 190034"/>
                <a:gd name="connsiteX76" fmla="*/ 1405890 w 2336482"/>
                <a:gd name="connsiteY76" fmla="*/ 116290 h 190034"/>
                <a:gd name="connsiteX77" fmla="*/ 1405890 w 2336482"/>
                <a:gd name="connsiteY77" fmla="*/ 186253 h 190034"/>
                <a:gd name="connsiteX78" fmla="*/ 1264920 w 2336482"/>
                <a:gd name="connsiteY78" fmla="*/ 50109 h 190034"/>
                <a:gd name="connsiteX79" fmla="*/ 1264920 w 2336482"/>
                <a:gd name="connsiteY79" fmla="*/ 50109 h 190034"/>
                <a:gd name="connsiteX80" fmla="*/ 1286827 w 2336482"/>
                <a:gd name="connsiteY80" fmla="*/ 116290 h 190034"/>
                <a:gd name="connsiteX81" fmla="*/ 1243013 w 2336482"/>
                <a:gd name="connsiteY81" fmla="*/ 116290 h 190034"/>
                <a:gd name="connsiteX82" fmla="*/ 1264920 w 2336482"/>
                <a:gd name="connsiteY82" fmla="*/ 50109 h 190034"/>
                <a:gd name="connsiteX83" fmla="*/ 1264920 w 2336482"/>
                <a:gd name="connsiteY83" fmla="*/ 50109 h 190034"/>
                <a:gd name="connsiteX84" fmla="*/ 1182052 w 2336482"/>
                <a:gd name="connsiteY84" fmla="*/ 186253 h 190034"/>
                <a:gd name="connsiteX85" fmla="*/ 1219200 w 2336482"/>
                <a:gd name="connsiteY85" fmla="*/ 186253 h 190034"/>
                <a:gd name="connsiteX86" fmla="*/ 1232535 w 2336482"/>
                <a:gd name="connsiteY86" fmla="*/ 145598 h 190034"/>
                <a:gd name="connsiteX87" fmla="*/ 1295400 w 2336482"/>
                <a:gd name="connsiteY87" fmla="*/ 145598 h 190034"/>
                <a:gd name="connsiteX88" fmla="*/ 1307782 w 2336482"/>
                <a:gd name="connsiteY88" fmla="*/ 186253 h 190034"/>
                <a:gd name="connsiteX89" fmla="*/ 1345882 w 2336482"/>
                <a:gd name="connsiteY89" fmla="*/ 186253 h 190034"/>
                <a:gd name="connsiteX90" fmla="*/ 1283017 w 2336482"/>
                <a:gd name="connsiteY90" fmla="*/ 5673 h 190034"/>
                <a:gd name="connsiteX91" fmla="*/ 1244917 w 2336482"/>
                <a:gd name="connsiteY91" fmla="*/ 5673 h 190034"/>
                <a:gd name="connsiteX92" fmla="*/ 1182052 w 2336482"/>
                <a:gd name="connsiteY92" fmla="*/ 186253 h 190034"/>
                <a:gd name="connsiteX93" fmla="*/ 1182052 w 2336482"/>
                <a:gd name="connsiteY93" fmla="*/ 186253 h 190034"/>
                <a:gd name="connsiteX94" fmla="*/ 1080135 w 2336482"/>
                <a:gd name="connsiteY94" fmla="*/ 35927 h 190034"/>
                <a:gd name="connsiteX95" fmla="*/ 1108710 w 2336482"/>
                <a:gd name="connsiteY95" fmla="*/ 35927 h 190034"/>
                <a:gd name="connsiteX96" fmla="*/ 1141095 w 2336482"/>
                <a:gd name="connsiteY96" fmla="*/ 63345 h 190034"/>
                <a:gd name="connsiteX97" fmla="*/ 1108710 w 2336482"/>
                <a:gd name="connsiteY97" fmla="*/ 90763 h 190034"/>
                <a:gd name="connsiteX98" fmla="*/ 1080135 w 2336482"/>
                <a:gd name="connsiteY98" fmla="*/ 90763 h 190034"/>
                <a:gd name="connsiteX99" fmla="*/ 1080135 w 2336482"/>
                <a:gd name="connsiteY99" fmla="*/ 35927 h 190034"/>
                <a:gd name="connsiteX100" fmla="*/ 1042988 w 2336482"/>
                <a:gd name="connsiteY100" fmla="*/ 186253 h 190034"/>
                <a:gd name="connsiteX101" fmla="*/ 1080135 w 2336482"/>
                <a:gd name="connsiteY101" fmla="*/ 186253 h 190034"/>
                <a:gd name="connsiteX102" fmla="*/ 1080135 w 2336482"/>
                <a:gd name="connsiteY102" fmla="*/ 121017 h 190034"/>
                <a:gd name="connsiteX103" fmla="*/ 1119188 w 2336482"/>
                <a:gd name="connsiteY103" fmla="*/ 121017 h 190034"/>
                <a:gd name="connsiteX104" fmla="*/ 1177290 w 2336482"/>
                <a:gd name="connsiteY104" fmla="*/ 63345 h 190034"/>
                <a:gd name="connsiteX105" fmla="*/ 1119188 w 2336482"/>
                <a:gd name="connsiteY105" fmla="*/ 5673 h 190034"/>
                <a:gd name="connsiteX106" fmla="*/ 1042988 w 2336482"/>
                <a:gd name="connsiteY106" fmla="*/ 5673 h 190034"/>
                <a:gd name="connsiteX107" fmla="*/ 1042988 w 2336482"/>
                <a:gd name="connsiteY107" fmla="*/ 186253 h 190034"/>
                <a:gd name="connsiteX108" fmla="*/ 837247 w 2336482"/>
                <a:gd name="connsiteY108" fmla="*/ 186253 h 190034"/>
                <a:gd name="connsiteX109" fmla="*/ 956310 w 2336482"/>
                <a:gd name="connsiteY109" fmla="*/ 186253 h 190034"/>
                <a:gd name="connsiteX110" fmla="*/ 956310 w 2336482"/>
                <a:gd name="connsiteY110" fmla="*/ 153162 h 190034"/>
                <a:gd name="connsiteX111" fmla="*/ 874395 w 2336482"/>
                <a:gd name="connsiteY111" fmla="*/ 153162 h 190034"/>
                <a:gd name="connsiteX112" fmla="*/ 874395 w 2336482"/>
                <a:gd name="connsiteY112" fmla="*/ 4727 h 190034"/>
                <a:gd name="connsiteX113" fmla="*/ 837247 w 2336482"/>
                <a:gd name="connsiteY113" fmla="*/ 4727 h 190034"/>
                <a:gd name="connsiteX114" fmla="*/ 837247 w 2336482"/>
                <a:gd name="connsiteY114" fmla="*/ 186253 h 190034"/>
                <a:gd name="connsiteX115" fmla="*/ 740092 w 2336482"/>
                <a:gd name="connsiteY115" fmla="*/ 50109 h 190034"/>
                <a:gd name="connsiteX116" fmla="*/ 740092 w 2336482"/>
                <a:gd name="connsiteY116" fmla="*/ 50109 h 190034"/>
                <a:gd name="connsiteX117" fmla="*/ 762000 w 2336482"/>
                <a:gd name="connsiteY117" fmla="*/ 116290 h 190034"/>
                <a:gd name="connsiteX118" fmla="*/ 718185 w 2336482"/>
                <a:gd name="connsiteY118" fmla="*/ 116290 h 190034"/>
                <a:gd name="connsiteX119" fmla="*/ 740092 w 2336482"/>
                <a:gd name="connsiteY119" fmla="*/ 50109 h 190034"/>
                <a:gd name="connsiteX120" fmla="*/ 740092 w 2336482"/>
                <a:gd name="connsiteY120" fmla="*/ 50109 h 190034"/>
                <a:gd name="connsiteX121" fmla="*/ 658177 w 2336482"/>
                <a:gd name="connsiteY121" fmla="*/ 186253 h 190034"/>
                <a:gd name="connsiteX122" fmla="*/ 695325 w 2336482"/>
                <a:gd name="connsiteY122" fmla="*/ 186253 h 190034"/>
                <a:gd name="connsiteX123" fmla="*/ 708660 w 2336482"/>
                <a:gd name="connsiteY123" fmla="*/ 145598 h 190034"/>
                <a:gd name="connsiteX124" fmla="*/ 771525 w 2336482"/>
                <a:gd name="connsiteY124" fmla="*/ 145598 h 190034"/>
                <a:gd name="connsiteX125" fmla="*/ 783907 w 2336482"/>
                <a:gd name="connsiteY125" fmla="*/ 186253 h 190034"/>
                <a:gd name="connsiteX126" fmla="*/ 822007 w 2336482"/>
                <a:gd name="connsiteY126" fmla="*/ 186253 h 190034"/>
                <a:gd name="connsiteX127" fmla="*/ 759142 w 2336482"/>
                <a:gd name="connsiteY127" fmla="*/ 5673 h 190034"/>
                <a:gd name="connsiteX128" fmla="*/ 721042 w 2336482"/>
                <a:gd name="connsiteY128" fmla="*/ 5673 h 190034"/>
                <a:gd name="connsiteX129" fmla="*/ 658177 w 2336482"/>
                <a:gd name="connsiteY129" fmla="*/ 186253 h 190034"/>
                <a:gd name="connsiteX130" fmla="*/ 658177 w 2336482"/>
                <a:gd name="connsiteY130" fmla="*/ 186253 h 190034"/>
                <a:gd name="connsiteX131" fmla="*/ 546735 w 2336482"/>
                <a:gd name="connsiteY131" fmla="*/ 35927 h 190034"/>
                <a:gd name="connsiteX132" fmla="*/ 581025 w 2336482"/>
                <a:gd name="connsiteY132" fmla="*/ 35927 h 190034"/>
                <a:gd name="connsiteX133" fmla="*/ 606742 w 2336482"/>
                <a:gd name="connsiteY133" fmla="*/ 56727 h 190034"/>
                <a:gd name="connsiteX134" fmla="*/ 583882 w 2336482"/>
                <a:gd name="connsiteY134" fmla="*/ 78472 h 190034"/>
                <a:gd name="connsiteX135" fmla="*/ 546735 w 2336482"/>
                <a:gd name="connsiteY135" fmla="*/ 78472 h 190034"/>
                <a:gd name="connsiteX136" fmla="*/ 546735 w 2336482"/>
                <a:gd name="connsiteY136" fmla="*/ 35927 h 190034"/>
                <a:gd name="connsiteX137" fmla="*/ 546735 w 2336482"/>
                <a:gd name="connsiteY137" fmla="*/ 35927 h 190034"/>
                <a:gd name="connsiteX138" fmla="*/ 509588 w 2336482"/>
                <a:gd name="connsiteY138" fmla="*/ 186253 h 190034"/>
                <a:gd name="connsiteX139" fmla="*/ 591502 w 2336482"/>
                <a:gd name="connsiteY139" fmla="*/ 186253 h 190034"/>
                <a:gd name="connsiteX140" fmla="*/ 650557 w 2336482"/>
                <a:gd name="connsiteY140" fmla="*/ 134253 h 190034"/>
                <a:gd name="connsiteX141" fmla="*/ 620077 w 2336482"/>
                <a:gd name="connsiteY141" fmla="*/ 87926 h 190034"/>
                <a:gd name="connsiteX142" fmla="*/ 642938 w 2336482"/>
                <a:gd name="connsiteY142" fmla="*/ 50109 h 190034"/>
                <a:gd name="connsiteX143" fmla="*/ 589597 w 2336482"/>
                <a:gd name="connsiteY143" fmla="*/ 5673 h 190034"/>
                <a:gd name="connsiteX144" fmla="*/ 510540 w 2336482"/>
                <a:gd name="connsiteY144" fmla="*/ 5673 h 190034"/>
                <a:gd name="connsiteX145" fmla="*/ 510540 w 2336482"/>
                <a:gd name="connsiteY145" fmla="*/ 186253 h 190034"/>
                <a:gd name="connsiteX146" fmla="*/ 509588 w 2336482"/>
                <a:gd name="connsiteY146" fmla="*/ 186253 h 190034"/>
                <a:gd name="connsiteX147" fmla="*/ 546735 w 2336482"/>
                <a:gd name="connsiteY147" fmla="*/ 105890 h 190034"/>
                <a:gd name="connsiteX148" fmla="*/ 586740 w 2336482"/>
                <a:gd name="connsiteY148" fmla="*/ 105890 h 190034"/>
                <a:gd name="connsiteX149" fmla="*/ 613410 w 2336482"/>
                <a:gd name="connsiteY149" fmla="*/ 131417 h 190034"/>
                <a:gd name="connsiteX150" fmla="*/ 585788 w 2336482"/>
                <a:gd name="connsiteY150" fmla="*/ 155053 h 190034"/>
                <a:gd name="connsiteX151" fmla="*/ 545782 w 2336482"/>
                <a:gd name="connsiteY151" fmla="*/ 155053 h 190034"/>
                <a:gd name="connsiteX152" fmla="*/ 545782 w 2336482"/>
                <a:gd name="connsiteY152" fmla="*/ 105890 h 190034"/>
                <a:gd name="connsiteX153" fmla="*/ 546735 w 2336482"/>
                <a:gd name="connsiteY153" fmla="*/ 105890 h 190034"/>
                <a:gd name="connsiteX154" fmla="*/ 356235 w 2336482"/>
                <a:gd name="connsiteY154" fmla="*/ 96435 h 190034"/>
                <a:gd name="connsiteX155" fmla="*/ 401955 w 2336482"/>
                <a:gd name="connsiteY155" fmla="*/ 34036 h 190034"/>
                <a:gd name="connsiteX156" fmla="*/ 447675 w 2336482"/>
                <a:gd name="connsiteY156" fmla="*/ 96435 h 190034"/>
                <a:gd name="connsiteX157" fmla="*/ 401955 w 2336482"/>
                <a:gd name="connsiteY157" fmla="*/ 156944 h 190034"/>
                <a:gd name="connsiteX158" fmla="*/ 356235 w 2336482"/>
                <a:gd name="connsiteY158" fmla="*/ 96435 h 190034"/>
                <a:gd name="connsiteX159" fmla="*/ 319088 w 2336482"/>
                <a:gd name="connsiteY159" fmla="*/ 96435 h 190034"/>
                <a:gd name="connsiteX160" fmla="*/ 401955 w 2336482"/>
                <a:gd name="connsiteY160" fmla="*/ 190034 h 190034"/>
                <a:gd name="connsiteX161" fmla="*/ 484822 w 2336482"/>
                <a:gd name="connsiteY161" fmla="*/ 96435 h 190034"/>
                <a:gd name="connsiteX162" fmla="*/ 401955 w 2336482"/>
                <a:gd name="connsiteY162" fmla="*/ 945 h 190034"/>
                <a:gd name="connsiteX163" fmla="*/ 319088 w 2336482"/>
                <a:gd name="connsiteY163" fmla="*/ 96435 h 190034"/>
                <a:gd name="connsiteX164" fmla="*/ 186690 w 2336482"/>
                <a:gd name="connsiteY164" fmla="*/ 186253 h 190034"/>
                <a:gd name="connsiteX165" fmla="*/ 305752 w 2336482"/>
                <a:gd name="connsiteY165" fmla="*/ 186253 h 190034"/>
                <a:gd name="connsiteX166" fmla="*/ 305752 w 2336482"/>
                <a:gd name="connsiteY166" fmla="*/ 153162 h 190034"/>
                <a:gd name="connsiteX167" fmla="*/ 223838 w 2336482"/>
                <a:gd name="connsiteY167" fmla="*/ 153162 h 190034"/>
                <a:gd name="connsiteX168" fmla="*/ 223838 w 2336482"/>
                <a:gd name="connsiteY168" fmla="*/ 4727 h 190034"/>
                <a:gd name="connsiteX169" fmla="*/ 186690 w 2336482"/>
                <a:gd name="connsiteY169" fmla="*/ 4727 h 190034"/>
                <a:gd name="connsiteX170" fmla="*/ 186690 w 2336482"/>
                <a:gd name="connsiteY170" fmla="*/ 186253 h 190034"/>
                <a:gd name="connsiteX171" fmla="*/ 133350 w 2336482"/>
                <a:gd name="connsiteY171" fmla="*/ 186253 h 190034"/>
                <a:gd name="connsiteX172" fmla="*/ 157163 w 2336482"/>
                <a:gd name="connsiteY172" fmla="*/ 186253 h 190034"/>
                <a:gd name="connsiteX173" fmla="*/ 157163 w 2336482"/>
                <a:gd name="connsiteY173" fmla="*/ 88872 h 190034"/>
                <a:gd name="connsiteX174" fmla="*/ 86677 w 2336482"/>
                <a:gd name="connsiteY174" fmla="*/ 88872 h 190034"/>
                <a:gd name="connsiteX175" fmla="*/ 86677 w 2336482"/>
                <a:gd name="connsiteY175" fmla="*/ 118181 h 190034"/>
                <a:gd name="connsiteX176" fmla="*/ 123825 w 2336482"/>
                <a:gd name="connsiteY176" fmla="*/ 118181 h 190034"/>
                <a:gd name="connsiteX177" fmla="*/ 83820 w 2336482"/>
                <a:gd name="connsiteY177" fmla="*/ 156944 h 190034"/>
                <a:gd name="connsiteX178" fmla="*/ 38100 w 2336482"/>
                <a:gd name="connsiteY178" fmla="*/ 96435 h 190034"/>
                <a:gd name="connsiteX179" fmla="*/ 83820 w 2336482"/>
                <a:gd name="connsiteY179" fmla="*/ 34036 h 190034"/>
                <a:gd name="connsiteX180" fmla="*/ 119063 w 2336482"/>
                <a:gd name="connsiteY180" fmla="*/ 64290 h 190034"/>
                <a:gd name="connsiteX181" fmla="*/ 154305 w 2336482"/>
                <a:gd name="connsiteY181" fmla="*/ 64290 h 190034"/>
                <a:gd name="connsiteX182" fmla="*/ 82867 w 2336482"/>
                <a:gd name="connsiteY182" fmla="*/ 0 h 190034"/>
                <a:gd name="connsiteX183" fmla="*/ 0 w 2336482"/>
                <a:gd name="connsiteY183" fmla="*/ 95490 h 190034"/>
                <a:gd name="connsiteX184" fmla="*/ 82867 w 2336482"/>
                <a:gd name="connsiteY184" fmla="*/ 189089 h 190034"/>
                <a:gd name="connsiteX185" fmla="*/ 129540 w 2336482"/>
                <a:gd name="connsiteY185" fmla="*/ 164507 h 190034"/>
                <a:gd name="connsiteX186" fmla="*/ 133350 w 2336482"/>
                <a:gd name="connsiteY186" fmla="*/ 186253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</a:cxnLst>
              <a:rect l="l" t="t" r="r" b="b"/>
              <a:pathLst>
                <a:path w="2336482" h="190034">
                  <a:moveTo>
                    <a:pt x="2194560" y="125744"/>
                  </a:moveTo>
                  <a:cubicBezTo>
                    <a:pt x="2194560" y="170180"/>
                    <a:pt x="2228850" y="190034"/>
                    <a:pt x="2265997" y="190034"/>
                  </a:cubicBezTo>
                  <a:cubicBezTo>
                    <a:pt x="2303145" y="190034"/>
                    <a:pt x="2336483" y="165453"/>
                    <a:pt x="2336483" y="132362"/>
                  </a:cubicBezTo>
                  <a:cubicBezTo>
                    <a:pt x="2336483" y="99272"/>
                    <a:pt x="2298383" y="83199"/>
                    <a:pt x="2286952" y="79417"/>
                  </a:cubicBezTo>
                  <a:cubicBezTo>
                    <a:pt x="2245043" y="68072"/>
                    <a:pt x="2236470" y="66181"/>
                    <a:pt x="2236470" y="51999"/>
                  </a:cubicBezTo>
                  <a:cubicBezTo>
                    <a:pt x="2236470" y="37818"/>
                    <a:pt x="2249805" y="31200"/>
                    <a:pt x="2262188" y="31200"/>
                  </a:cubicBezTo>
                  <a:cubicBezTo>
                    <a:pt x="2280285" y="31200"/>
                    <a:pt x="2294572" y="36872"/>
                    <a:pt x="2295525" y="58618"/>
                  </a:cubicBezTo>
                  <a:lnTo>
                    <a:pt x="2331720" y="58618"/>
                  </a:lnTo>
                  <a:cubicBezTo>
                    <a:pt x="2331720" y="17018"/>
                    <a:pt x="2299335" y="0"/>
                    <a:pt x="2264093" y="0"/>
                  </a:cubicBezTo>
                  <a:cubicBezTo>
                    <a:pt x="2228850" y="0"/>
                    <a:pt x="2201227" y="17963"/>
                    <a:pt x="2201227" y="54836"/>
                  </a:cubicBezTo>
                  <a:cubicBezTo>
                    <a:pt x="2201227" y="91708"/>
                    <a:pt x="2225993" y="99272"/>
                    <a:pt x="2251710" y="105890"/>
                  </a:cubicBezTo>
                  <a:cubicBezTo>
                    <a:pt x="2276475" y="113453"/>
                    <a:pt x="2302193" y="116290"/>
                    <a:pt x="2302193" y="136144"/>
                  </a:cubicBezTo>
                  <a:cubicBezTo>
                    <a:pt x="2302193" y="155998"/>
                    <a:pt x="2282190" y="158835"/>
                    <a:pt x="2269808" y="158835"/>
                  </a:cubicBezTo>
                  <a:cubicBezTo>
                    <a:pt x="2249805" y="158835"/>
                    <a:pt x="2232660" y="149380"/>
                    <a:pt x="2232660" y="125744"/>
                  </a:cubicBezTo>
                  <a:lnTo>
                    <a:pt x="2194560" y="125744"/>
                  </a:lnTo>
                  <a:close/>
                  <a:moveTo>
                    <a:pt x="2098358" y="186253"/>
                  </a:moveTo>
                  <a:lnTo>
                    <a:pt x="2135505" y="186253"/>
                  </a:lnTo>
                  <a:lnTo>
                    <a:pt x="2135505" y="38763"/>
                  </a:lnTo>
                  <a:lnTo>
                    <a:pt x="2185988" y="38763"/>
                  </a:lnTo>
                  <a:lnTo>
                    <a:pt x="2185988" y="5673"/>
                  </a:lnTo>
                  <a:lnTo>
                    <a:pt x="2047875" y="5673"/>
                  </a:lnTo>
                  <a:lnTo>
                    <a:pt x="2047875" y="38763"/>
                  </a:lnTo>
                  <a:lnTo>
                    <a:pt x="2098358" y="38763"/>
                  </a:lnTo>
                  <a:lnTo>
                    <a:pt x="2098358" y="186253"/>
                  </a:lnTo>
                  <a:close/>
                  <a:moveTo>
                    <a:pt x="1885950" y="186253"/>
                  </a:moveTo>
                  <a:lnTo>
                    <a:pt x="1920240" y="186253"/>
                  </a:lnTo>
                  <a:lnTo>
                    <a:pt x="1920240" y="65236"/>
                  </a:lnTo>
                  <a:lnTo>
                    <a:pt x="1920240" y="65236"/>
                  </a:lnTo>
                  <a:lnTo>
                    <a:pt x="1990725" y="186253"/>
                  </a:lnTo>
                  <a:lnTo>
                    <a:pt x="2027872" y="186253"/>
                  </a:lnTo>
                  <a:lnTo>
                    <a:pt x="2027872" y="4727"/>
                  </a:lnTo>
                  <a:lnTo>
                    <a:pt x="1993582" y="4727"/>
                  </a:lnTo>
                  <a:lnTo>
                    <a:pt x="1993582" y="125744"/>
                  </a:lnTo>
                  <a:lnTo>
                    <a:pt x="1993582" y="125744"/>
                  </a:lnTo>
                  <a:lnTo>
                    <a:pt x="1923097" y="4727"/>
                  </a:lnTo>
                  <a:lnTo>
                    <a:pt x="1885950" y="4727"/>
                  </a:lnTo>
                  <a:lnTo>
                    <a:pt x="1885950" y="186253"/>
                  </a:lnTo>
                  <a:close/>
                  <a:moveTo>
                    <a:pt x="1733550" y="186253"/>
                  </a:moveTo>
                  <a:lnTo>
                    <a:pt x="1861185" y="186253"/>
                  </a:lnTo>
                  <a:lnTo>
                    <a:pt x="1861185" y="153162"/>
                  </a:lnTo>
                  <a:lnTo>
                    <a:pt x="1770698" y="153162"/>
                  </a:lnTo>
                  <a:lnTo>
                    <a:pt x="1770698" y="108726"/>
                  </a:lnTo>
                  <a:lnTo>
                    <a:pt x="1852613" y="108726"/>
                  </a:lnTo>
                  <a:lnTo>
                    <a:pt x="1852613" y="77526"/>
                  </a:lnTo>
                  <a:lnTo>
                    <a:pt x="1770698" y="77526"/>
                  </a:lnTo>
                  <a:lnTo>
                    <a:pt x="1770698" y="38763"/>
                  </a:lnTo>
                  <a:lnTo>
                    <a:pt x="1859280" y="38763"/>
                  </a:lnTo>
                  <a:lnTo>
                    <a:pt x="1859280" y="5673"/>
                  </a:lnTo>
                  <a:lnTo>
                    <a:pt x="1733550" y="5673"/>
                  </a:lnTo>
                  <a:lnTo>
                    <a:pt x="1733550" y="186253"/>
                  </a:lnTo>
                  <a:close/>
                  <a:moveTo>
                    <a:pt x="1519238" y="186253"/>
                  </a:moveTo>
                  <a:lnTo>
                    <a:pt x="1553527" y="186253"/>
                  </a:lnTo>
                  <a:lnTo>
                    <a:pt x="1553527" y="59563"/>
                  </a:lnTo>
                  <a:lnTo>
                    <a:pt x="1553527" y="59563"/>
                  </a:lnTo>
                  <a:lnTo>
                    <a:pt x="1594485" y="186253"/>
                  </a:lnTo>
                  <a:lnTo>
                    <a:pt x="1623060" y="186253"/>
                  </a:lnTo>
                  <a:lnTo>
                    <a:pt x="1664017" y="57672"/>
                  </a:lnTo>
                  <a:lnTo>
                    <a:pt x="1664017" y="57672"/>
                  </a:lnTo>
                  <a:lnTo>
                    <a:pt x="1664017" y="186253"/>
                  </a:lnTo>
                  <a:lnTo>
                    <a:pt x="1698307" y="186253"/>
                  </a:lnTo>
                  <a:lnTo>
                    <a:pt x="1698307" y="4727"/>
                  </a:lnTo>
                  <a:lnTo>
                    <a:pt x="1645920" y="4727"/>
                  </a:lnTo>
                  <a:lnTo>
                    <a:pt x="1608773" y="129526"/>
                  </a:lnTo>
                  <a:lnTo>
                    <a:pt x="1608773" y="129526"/>
                  </a:lnTo>
                  <a:lnTo>
                    <a:pt x="1569720" y="4727"/>
                  </a:lnTo>
                  <a:lnTo>
                    <a:pt x="1517332" y="4727"/>
                  </a:lnTo>
                  <a:lnTo>
                    <a:pt x="1517332" y="186253"/>
                  </a:lnTo>
                  <a:lnTo>
                    <a:pt x="1519238" y="186253"/>
                  </a:lnTo>
                  <a:close/>
                  <a:moveTo>
                    <a:pt x="1405890" y="186253"/>
                  </a:moveTo>
                  <a:lnTo>
                    <a:pt x="1443038" y="186253"/>
                  </a:lnTo>
                  <a:lnTo>
                    <a:pt x="1443038" y="117235"/>
                  </a:lnTo>
                  <a:lnTo>
                    <a:pt x="1505902" y="5673"/>
                  </a:lnTo>
                  <a:lnTo>
                    <a:pt x="1463992" y="5673"/>
                  </a:lnTo>
                  <a:lnTo>
                    <a:pt x="1424940" y="77526"/>
                  </a:lnTo>
                  <a:lnTo>
                    <a:pt x="1385888" y="5673"/>
                  </a:lnTo>
                  <a:lnTo>
                    <a:pt x="1343977" y="5673"/>
                  </a:lnTo>
                  <a:lnTo>
                    <a:pt x="1405890" y="116290"/>
                  </a:lnTo>
                  <a:lnTo>
                    <a:pt x="1405890" y="186253"/>
                  </a:lnTo>
                  <a:close/>
                  <a:moveTo>
                    <a:pt x="1264920" y="50109"/>
                  </a:moveTo>
                  <a:lnTo>
                    <a:pt x="1264920" y="50109"/>
                  </a:lnTo>
                  <a:lnTo>
                    <a:pt x="1286827" y="116290"/>
                  </a:lnTo>
                  <a:lnTo>
                    <a:pt x="1243013" y="116290"/>
                  </a:lnTo>
                  <a:lnTo>
                    <a:pt x="1264920" y="50109"/>
                  </a:lnTo>
                  <a:lnTo>
                    <a:pt x="1264920" y="50109"/>
                  </a:lnTo>
                  <a:close/>
                  <a:moveTo>
                    <a:pt x="1182052" y="186253"/>
                  </a:moveTo>
                  <a:lnTo>
                    <a:pt x="1219200" y="186253"/>
                  </a:lnTo>
                  <a:lnTo>
                    <a:pt x="1232535" y="145598"/>
                  </a:lnTo>
                  <a:lnTo>
                    <a:pt x="1295400" y="145598"/>
                  </a:lnTo>
                  <a:lnTo>
                    <a:pt x="1307782" y="186253"/>
                  </a:lnTo>
                  <a:lnTo>
                    <a:pt x="1345882" y="186253"/>
                  </a:lnTo>
                  <a:lnTo>
                    <a:pt x="1283017" y="5673"/>
                  </a:lnTo>
                  <a:lnTo>
                    <a:pt x="1244917" y="5673"/>
                  </a:lnTo>
                  <a:lnTo>
                    <a:pt x="1182052" y="186253"/>
                  </a:lnTo>
                  <a:lnTo>
                    <a:pt x="1182052" y="186253"/>
                  </a:lnTo>
                  <a:close/>
                  <a:moveTo>
                    <a:pt x="1080135" y="35927"/>
                  </a:moveTo>
                  <a:lnTo>
                    <a:pt x="1108710" y="35927"/>
                  </a:lnTo>
                  <a:cubicBezTo>
                    <a:pt x="1125855" y="35927"/>
                    <a:pt x="1141095" y="39709"/>
                    <a:pt x="1141095" y="63345"/>
                  </a:cubicBezTo>
                  <a:cubicBezTo>
                    <a:pt x="1141095" y="86981"/>
                    <a:pt x="1125855" y="90763"/>
                    <a:pt x="1108710" y="90763"/>
                  </a:cubicBezTo>
                  <a:lnTo>
                    <a:pt x="1080135" y="90763"/>
                  </a:lnTo>
                  <a:lnTo>
                    <a:pt x="1080135" y="35927"/>
                  </a:lnTo>
                  <a:close/>
                  <a:moveTo>
                    <a:pt x="1042988" y="186253"/>
                  </a:moveTo>
                  <a:lnTo>
                    <a:pt x="1080135" y="186253"/>
                  </a:lnTo>
                  <a:lnTo>
                    <a:pt x="1080135" y="121017"/>
                  </a:lnTo>
                  <a:lnTo>
                    <a:pt x="1119188" y="121017"/>
                  </a:lnTo>
                  <a:cubicBezTo>
                    <a:pt x="1161098" y="121017"/>
                    <a:pt x="1177290" y="92654"/>
                    <a:pt x="1177290" y="63345"/>
                  </a:cubicBezTo>
                  <a:cubicBezTo>
                    <a:pt x="1177290" y="34036"/>
                    <a:pt x="1161098" y="5673"/>
                    <a:pt x="1119188" y="5673"/>
                  </a:cubicBezTo>
                  <a:lnTo>
                    <a:pt x="1042988" y="5673"/>
                  </a:lnTo>
                  <a:lnTo>
                    <a:pt x="1042988" y="186253"/>
                  </a:lnTo>
                  <a:close/>
                  <a:moveTo>
                    <a:pt x="837247" y="186253"/>
                  </a:moveTo>
                  <a:lnTo>
                    <a:pt x="956310" y="186253"/>
                  </a:lnTo>
                  <a:lnTo>
                    <a:pt x="956310" y="153162"/>
                  </a:lnTo>
                  <a:lnTo>
                    <a:pt x="874395" y="153162"/>
                  </a:lnTo>
                  <a:lnTo>
                    <a:pt x="874395" y="4727"/>
                  </a:lnTo>
                  <a:lnTo>
                    <a:pt x="837247" y="4727"/>
                  </a:lnTo>
                  <a:lnTo>
                    <a:pt x="837247" y="186253"/>
                  </a:lnTo>
                  <a:close/>
                  <a:moveTo>
                    <a:pt x="740092" y="50109"/>
                  </a:moveTo>
                  <a:lnTo>
                    <a:pt x="740092" y="50109"/>
                  </a:lnTo>
                  <a:lnTo>
                    <a:pt x="762000" y="116290"/>
                  </a:lnTo>
                  <a:lnTo>
                    <a:pt x="718185" y="116290"/>
                  </a:lnTo>
                  <a:lnTo>
                    <a:pt x="740092" y="50109"/>
                  </a:lnTo>
                  <a:lnTo>
                    <a:pt x="740092" y="50109"/>
                  </a:lnTo>
                  <a:close/>
                  <a:moveTo>
                    <a:pt x="658177" y="186253"/>
                  </a:moveTo>
                  <a:lnTo>
                    <a:pt x="695325" y="186253"/>
                  </a:lnTo>
                  <a:lnTo>
                    <a:pt x="708660" y="145598"/>
                  </a:lnTo>
                  <a:lnTo>
                    <a:pt x="771525" y="145598"/>
                  </a:lnTo>
                  <a:lnTo>
                    <a:pt x="783907" y="186253"/>
                  </a:lnTo>
                  <a:lnTo>
                    <a:pt x="822007" y="186253"/>
                  </a:lnTo>
                  <a:lnTo>
                    <a:pt x="759142" y="5673"/>
                  </a:lnTo>
                  <a:lnTo>
                    <a:pt x="721042" y="5673"/>
                  </a:lnTo>
                  <a:lnTo>
                    <a:pt x="658177" y="186253"/>
                  </a:lnTo>
                  <a:lnTo>
                    <a:pt x="658177" y="186253"/>
                  </a:lnTo>
                  <a:close/>
                  <a:moveTo>
                    <a:pt x="546735" y="35927"/>
                  </a:moveTo>
                  <a:lnTo>
                    <a:pt x="581025" y="35927"/>
                  </a:lnTo>
                  <a:cubicBezTo>
                    <a:pt x="594360" y="35927"/>
                    <a:pt x="606742" y="39709"/>
                    <a:pt x="606742" y="56727"/>
                  </a:cubicBezTo>
                  <a:cubicBezTo>
                    <a:pt x="606742" y="73745"/>
                    <a:pt x="597217" y="78472"/>
                    <a:pt x="583882" y="78472"/>
                  </a:cubicBezTo>
                  <a:lnTo>
                    <a:pt x="546735" y="78472"/>
                  </a:lnTo>
                  <a:lnTo>
                    <a:pt x="546735" y="35927"/>
                  </a:lnTo>
                  <a:lnTo>
                    <a:pt x="546735" y="35927"/>
                  </a:lnTo>
                  <a:close/>
                  <a:moveTo>
                    <a:pt x="509588" y="186253"/>
                  </a:moveTo>
                  <a:lnTo>
                    <a:pt x="591502" y="186253"/>
                  </a:lnTo>
                  <a:cubicBezTo>
                    <a:pt x="621982" y="186253"/>
                    <a:pt x="650557" y="170180"/>
                    <a:pt x="650557" y="134253"/>
                  </a:cubicBezTo>
                  <a:cubicBezTo>
                    <a:pt x="650557" y="98326"/>
                    <a:pt x="640080" y="94544"/>
                    <a:pt x="620077" y="87926"/>
                  </a:cubicBezTo>
                  <a:cubicBezTo>
                    <a:pt x="634365" y="80363"/>
                    <a:pt x="642938" y="68072"/>
                    <a:pt x="642938" y="50109"/>
                  </a:cubicBezTo>
                  <a:cubicBezTo>
                    <a:pt x="642938" y="16073"/>
                    <a:pt x="621030" y="5673"/>
                    <a:pt x="589597" y="5673"/>
                  </a:cubicBezTo>
                  <a:lnTo>
                    <a:pt x="510540" y="5673"/>
                  </a:lnTo>
                  <a:lnTo>
                    <a:pt x="510540" y="186253"/>
                  </a:lnTo>
                  <a:lnTo>
                    <a:pt x="509588" y="186253"/>
                  </a:lnTo>
                  <a:close/>
                  <a:moveTo>
                    <a:pt x="546735" y="105890"/>
                  </a:moveTo>
                  <a:lnTo>
                    <a:pt x="586740" y="105890"/>
                  </a:lnTo>
                  <a:cubicBezTo>
                    <a:pt x="602932" y="105890"/>
                    <a:pt x="613410" y="113453"/>
                    <a:pt x="613410" y="131417"/>
                  </a:cubicBezTo>
                  <a:cubicBezTo>
                    <a:pt x="613410" y="149380"/>
                    <a:pt x="601027" y="155053"/>
                    <a:pt x="585788" y="155053"/>
                  </a:cubicBezTo>
                  <a:lnTo>
                    <a:pt x="545782" y="155053"/>
                  </a:lnTo>
                  <a:lnTo>
                    <a:pt x="545782" y="105890"/>
                  </a:lnTo>
                  <a:lnTo>
                    <a:pt x="546735" y="105890"/>
                  </a:lnTo>
                  <a:close/>
                  <a:moveTo>
                    <a:pt x="356235" y="96435"/>
                  </a:moveTo>
                  <a:cubicBezTo>
                    <a:pt x="356235" y="64290"/>
                    <a:pt x="368617" y="34036"/>
                    <a:pt x="401955" y="34036"/>
                  </a:cubicBezTo>
                  <a:cubicBezTo>
                    <a:pt x="435292" y="34036"/>
                    <a:pt x="447675" y="64290"/>
                    <a:pt x="447675" y="96435"/>
                  </a:cubicBezTo>
                  <a:cubicBezTo>
                    <a:pt x="447675" y="128580"/>
                    <a:pt x="435292" y="156944"/>
                    <a:pt x="401955" y="156944"/>
                  </a:cubicBezTo>
                  <a:cubicBezTo>
                    <a:pt x="368617" y="156944"/>
                    <a:pt x="356235" y="126690"/>
                    <a:pt x="356235" y="96435"/>
                  </a:cubicBezTo>
                  <a:moveTo>
                    <a:pt x="319088" y="96435"/>
                  </a:moveTo>
                  <a:cubicBezTo>
                    <a:pt x="319088" y="148435"/>
                    <a:pt x="349567" y="190034"/>
                    <a:pt x="401955" y="190034"/>
                  </a:cubicBezTo>
                  <a:cubicBezTo>
                    <a:pt x="454342" y="190034"/>
                    <a:pt x="484822" y="148435"/>
                    <a:pt x="484822" y="96435"/>
                  </a:cubicBezTo>
                  <a:cubicBezTo>
                    <a:pt x="484822" y="44436"/>
                    <a:pt x="454342" y="945"/>
                    <a:pt x="401955" y="945"/>
                  </a:cubicBezTo>
                  <a:cubicBezTo>
                    <a:pt x="349567" y="945"/>
                    <a:pt x="319088" y="42545"/>
                    <a:pt x="319088" y="96435"/>
                  </a:cubicBezTo>
                  <a:moveTo>
                    <a:pt x="186690" y="186253"/>
                  </a:moveTo>
                  <a:lnTo>
                    <a:pt x="305752" y="186253"/>
                  </a:lnTo>
                  <a:lnTo>
                    <a:pt x="305752" y="153162"/>
                  </a:lnTo>
                  <a:lnTo>
                    <a:pt x="223838" y="153162"/>
                  </a:lnTo>
                  <a:lnTo>
                    <a:pt x="223838" y="4727"/>
                  </a:lnTo>
                  <a:lnTo>
                    <a:pt x="186690" y="4727"/>
                  </a:lnTo>
                  <a:lnTo>
                    <a:pt x="186690" y="186253"/>
                  </a:lnTo>
                  <a:close/>
                  <a:moveTo>
                    <a:pt x="133350" y="186253"/>
                  </a:moveTo>
                  <a:lnTo>
                    <a:pt x="157163" y="186253"/>
                  </a:lnTo>
                  <a:lnTo>
                    <a:pt x="157163" y="88872"/>
                  </a:lnTo>
                  <a:lnTo>
                    <a:pt x="86677" y="88872"/>
                  </a:lnTo>
                  <a:lnTo>
                    <a:pt x="86677" y="118181"/>
                  </a:lnTo>
                  <a:lnTo>
                    <a:pt x="123825" y="118181"/>
                  </a:lnTo>
                  <a:cubicBezTo>
                    <a:pt x="121920" y="143708"/>
                    <a:pt x="107632" y="156944"/>
                    <a:pt x="83820" y="156944"/>
                  </a:cubicBezTo>
                  <a:cubicBezTo>
                    <a:pt x="60007" y="156944"/>
                    <a:pt x="38100" y="126690"/>
                    <a:pt x="38100" y="96435"/>
                  </a:cubicBezTo>
                  <a:cubicBezTo>
                    <a:pt x="38100" y="66181"/>
                    <a:pt x="50482" y="34036"/>
                    <a:pt x="83820" y="34036"/>
                  </a:cubicBezTo>
                  <a:cubicBezTo>
                    <a:pt x="117157" y="34036"/>
                    <a:pt x="115252" y="44436"/>
                    <a:pt x="119063" y="64290"/>
                  </a:cubicBezTo>
                  <a:lnTo>
                    <a:pt x="154305" y="64290"/>
                  </a:lnTo>
                  <a:cubicBezTo>
                    <a:pt x="150495" y="23636"/>
                    <a:pt x="118110" y="0"/>
                    <a:pt x="82867" y="0"/>
                  </a:cubicBezTo>
                  <a:cubicBezTo>
                    <a:pt x="30480" y="0"/>
                    <a:pt x="0" y="41600"/>
                    <a:pt x="0" y="95490"/>
                  </a:cubicBezTo>
                  <a:cubicBezTo>
                    <a:pt x="0" y="149380"/>
                    <a:pt x="30480" y="189089"/>
                    <a:pt x="82867" y="189089"/>
                  </a:cubicBezTo>
                  <a:cubicBezTo>
                    <a:pt x="135255" y="189089"/>
                    <a:pt x="116205" y="182471"/>
                    <a:pt x="129540" y="164507"/>
                  </a:cubicBezTo>
                  <a:cubicBezTo>
                    <a:pt x="129540" y="164507"/>
                    <a:pt x="133350" y="186253"/>
                    <a:pt x="133350" y="18625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raphic 98">
            <a:extLst>
              <a:ext uri="{FF2B5EF4-FFF2-40B4-BE49-F238E27FC236}">
                <a16:creationId xmlns:a16="http://schemas.microsoft.com/office/drawing/2014/main" id="{224E87EE-60DB-7AA4-69E9-2304960AFDCD}"/>
              </a:ext>
            </a:extLst>
          </p:cNvPr>
          <p:cNvSpPr/>
          <p:nvPr/>
        </p:nvSpPr>
        <p:spPr>
          <a:xfrm>
            <a:off x="6379869" y="3715122"/>
            <a:ext cx="1257003" cy="370577"/>
          </a:xfrm>
          <a:custGeom>
            <a:avLst/>
            <a:gdLst>
              <a:gd name="connsiteX0" fmla="*/ 1511059 w 1799603"/>
              <a:gd name="connsiteY0" fmla="*/ 205740 h 530542"/>
              <a:gd name="connsiteX1" fmla="*/ 1550924 w 1799603"/>
              <a:gd name="connsiteY1" fmla="*/ 214313 h 530542"/>
              <a:gd name="connsiteX2" fmla="*/ 1575602 w 1799603"/>
              <a:gd name="connsiteY2" fmla="*/ 238125 h 530542"/>
              <a:gd name="connsiteX3" fmla="*/ 1568009 w 1799603"/>
              <a:gd name="connsiteY3" fmla="*/ 266700 h 530542"/>
              <a:gd name="connsiteX4" fmla="*/ 1539534 w 1799603"/>
              <a:gd name="connsiteY4" fmla="*/ 264795 h 530542"/>
              <a:gd name="connsiteX5" fmla="*/ 1528144 w 1799603"/>
              <a:gd name="connsiteY5" fmla="*/ 255270 h 530542"/>
              <a:gd name="connsiteX6" fmla="*/ 1490178 w 1799603"/>
              <a:gd name="connsiteY6" fmla="*/ 253365 h 530542"/>
              <a:gd name="connsiteX7" fmla="*/ 1481636 w 1799603"/>
              <a:gd name="connsiteY7" fmla="*/ 273368 h 530542"/>
              <a:gd name="connsiteX8" fmla="*/ 1493025 w 1799603"/>
              <a:gd name="connsiteY8" fmla="*/ 285750 h 530542"/>
              <a:gd name="connsiteX9" fmla="*/ 1509161 w 1799603"/>
              <a:gd name="connsiteY9" fmla="*/ 290513 h 530542"/>
              <a:gd name="connsiteX10" fmla="*/ 1543331 w 1799603"/>
              <a:gd name="connsiteY10" fmla="*/ 300038 h 530542"/>
              <a:gd name="connsiteX11" fmla="*/ 1576551 w 1799603"/>
              <a:gd name="connsiteY11" fmla="*/ 324803 h 530542"/>
              <a:gd name="connsiteX12" fmla="*/ 1573704 w 1799603"/>
              <a:gd name="connsiteY12" fmla="*/ 396240 h 530542"/>
              <a:gd name="connsiteX13" fmla="*/ 1527195 w 1799603"/>
              <a:gd name="connsiteY13" fmla="*/ 422910 h 530542"/>
              <a:gd name="connsiteX14" fmla="*/ 1459805 w 1799603"/>
              <a:gd name="connsiteY14" fmla="*/ 414338 h 530542"/>
              <a:gd name="connsiteX15" fmla="*/ 1429432 w 1799603"/>
              <a:gd name="connsiteY15" fmla="*/ 386715 h 530542"/>
              <a:gd name="connsiteX16" fmla="*/ 1432279 w 1799603"/>
              <a:gd name="connsiteY16" fmla="*/ 360998 h 530542"/>
              <a:gd name="connsiteX17" fmla="*/ 1467398 w 1799603"/>
              <a:gd name="connsiteY17" fmla="*/ 360998 h 530542"/>
              <a:gd name="connsiteX18" fmla="*/ 1473093 w 1799603"/>
              <a:gd name="connsiteY18" fmla="*/ 366713 h 530542"/>
              <a:gd name="connsiteX19" fmla="*/ 1509161 w 1799603"/>
              <a:gd name="connsiteY19" fmla="*/ 381000 h 530542"/>
              <a:gd name="connsiteX20" fmla="*/ 1523398 w 1799603"/>
              <a:gd name="connsiteY20" fmla="*/ 376238 h 530542"/>
              <a:gd name="connsiteX21" fmla="*/ 1523398 w 1799603"/>
              <a:gd name="connsiteY21" fmla="*/ 345758 h 530542"/>
              <a:gd name="connsiteX22" fmla="*/ 1506314 w 1799603"/>
              <a:gd name="connsiteY22" fmla="*/ 339090 h 530542"/>
              <a:gd name="connsiteX23" fmla="*/ 1470246 w 1799603"/>
              <a:gd name="connsiteY23" fmla="*/ 328613 h 530542"/>
              <a:gd name="connsiteX24" fmla="*/ 1437025 w 1799603"/>
              <a:gd name="connsiteY24" fmla="*/ 303848 h 530542"/>
              <a:gd name="connsiteX25" fmla="*/ 1441771 w 1799603"/>
              <a:gd name="connsiteY25" fmla="*/ 233363 h 530542"/>
              <a:gd name="connsiteX26" fmla="*/ 1479737 w 1799603"/>
              <a:gd name="connsiteY26" fmla="*/ 208598 h 530542"/>
              <a:gd name="connsiteX27" fmla="*/ 1508212 w 1799603"/>
              <a:gd name="connsiteY27" fmla="*/ 206693 h 530542"/>
              <a:gd name="connsiteX28" fmla="*/ 915937 w 1799603"/>
              <a:gd name="connsiteY28" fmla="*/ 530543 h 530542"/>
              <a:gd name="connsiteX29" fmla="*/ 944412 w 1799603"/>
              <a:gd name="connsiteY29" fmla="*/ 502920 h 530542"/>
              <a:gd name="connsiteX30" fmla="*/ 944412 w 1799603"/>
              <a:gd name="connsiteY30" fmla="*/ 502920 h 530542"/>
              <a:gd name="connsiteX31" fmla="*/ 944412 w 1799603"/>
              <a:gd name="connsiteY31" fmla="*/ 395288 h 530542"/>
              <a:gd name="connsiteX32" fmla="*/ 1005158 w 1799603"/>
              <a:gd name="connsiteY32" fmla="*/ 421958 h 530542"/>
              <a:gd name="connsiteX33" fmla="*/ 1098176 w 1799603"/>
              <a:gd name="connsiteY33" fmla="*/ 313373 h 530542"/>
              <a:gd name="connsiteX34" fmla="*/ 1005158 w 1799603"/>
              <a:gd name="connsiteY34" fmla="*/ 204788 h 530542"/>
              <a:gd name="connsiteX35" fmla="*/ 943463 w 1799603"/>
              <a:gd name="connsiteY35" fmla="*/ 231458 h 530542"/>
              <a:gd name="connsiteX36" fmla="*/ 914988 w 1799603"/>
              <a:gd name="connsiteY36" fmla="*/ 204788 h 530542"/>
              <a:gd name="connsiteX37" fmla="*/ 886514 w 1799603"/>
              <a:gd name="connsiteY37" fmla="*/ 232410 h 530542"/>
              <a:gd name="connsiteX38" fmla="*/ 886514 w 1799603"/>
              <a:gd name="connsiteY38" fmla="*/ 232410 h 530542"/>
              <a:gd name="connsiteX39" fmla="*/ 886514 w 1799603"/>
              <a:gd name="connsiteY39" fmla="*/ 501015 h 530542"/>
              <a:gd name="connsiteX40" fmla="*/ 914039 w 1799603"/>
              <a:gd name="connsiteY40" fmla="*/ 529590 h 530542"/>
              <a:gd name="connsiteX41" fmla="*/ 914039 w 1799603"/>
              <a:gd name="connsiteY41" fmla="*/ 529590 h 530542"/>
              <a:gd name="connsiteX42" fmla="*/ 994718 w 1799603"/>
              <a:gd name="connsiteY42" fmla="*/ 254318 h 530542"/>
              <a:gd name="connsiteX43" fmla="*/ 1045972 w 1799603"/>
              <a:gd name="connsiteY43" fmla="*/ 313373 h 530542"/>
              <a:gd name="connsiteX44" fmla="*/ 994718 w 1799603"/>
              <a:gd name="connsiteY44" fmla="*/ 372428 h 530542"/>
              <a:gd name="connsiteX45" fmla="*/ 943463 w 1799603"/>
              <a:gd name="connsiteY45" fmla="*/ 313373 h 530542"/>
              <a:gd name="connsiteX46" fmla="*/ 994718 w 1799603"/>
              <a:gd name="connsiteY46" fmla="*/ 254318 h 530542"/>
              <a:gd name="connsiteX47" fmla="*/ 1290855 w 1799603"/>
              <a:gd name="connsiteY47" fmla="*/ 106680 h 530542"/>
              <a:gd name="connsiteX48" fmla="*/ 1262380 w 1799603"/>
              <a:gd name="connsiteY48" fmla="*/ 134303 h 530542"/>
              <a:gd name="connsiteX49" fmla="*/ 1262380 w 1799603"/>
              <a:gd name="connsiteY49" fmla="*/ 134303 h 530542"/>
              <a:gd name="connsiteX50" fmla="*/ 1262380 w 1799603"/>
              <a:gd name="connsiteY50" fmla="*/ 230505 h 530542"/>
              <a:gd name="connsiteX51" fmla="*/ 1201634 w 1799603"/>
              <a:gd name="connsiteY51" fmla="*/ 203835 h 530542"/>
              <a:gd name="connsiteX52" fmla="*/ 1108617 w 1799603"/>
              <a:gd name="connsiteY52" fmla="*/ 312420 h 530542"/>
              <a:gd name="connsiteX53" fmla="*/ 1201634 w 1799603"/>
              <a:gd name="connsiteY53" fmla="*/ 421005 h 530542"/>
              <a:gd name="connsiteX54" fmla="*/ 1263329 w 1799603"/>
              <a:gd name="connsiteY54" fmla="*/ 394335 h 530542"/>
              <a:gd name="connsiteX55" fmla="*/ 1291804 w 1799603"/>
              <a:gd name="connsiteY55" fmla="*/ 421005 h 530542"/>
              <a:gd name="connsiteX56" fmla="*/ 1320279 w 1799603"/>
              <a:gd name="connsiteY56" fmla="*/ 393383 h 530542"/>
              <a:gd name="connsiteX57" fmla="*/ 1320279 w 1799603"/>
              <a:gd name="connsiteY57" fmla="*/ 393383 h 530542"/>
              <a:gd name="connsiteX58" fmla="*/ 1320279 w 1799603"/>
              <a:gd name="connsiteY58" fmla="*/ 135255 h 530542"/>
              <a:gd name="connsiteX59" fmla="*/ 1292753 w 1799603"/>
              <a:gd name="connsiteY59" fmla="*/ 106680 h 530542"/>
              <a:gd name="connsiteX60" fmla="*/ 1292753 w 1799603"/>
              <a:gd name="connsiteY60" fmla="*/ 106680 h 530542"/>
              <a:gd name="connsiteX61" fmla="*/ 1212075 w 1799603"/>
              <a:gd name="connsiteY61" fmla="*/ 371475 h 530542"/>
              <a:gd name="connsiteX62" fmla="*/ 1160820 w 1799603"/>
              <a:gd name="connsiteY62" fmla="*/ 312420 h 530542"/>
              <a:gd name="connsiteX63" fmla="*/ 1212075 w 1799603"/>
              <a:gd name="connsiteY63" fmla="*/ 253365 h 530542"/>
              <a:gd name="connsiteX64" fmla="*/ 1263329 w 1799603"/>
              <a:gd name="connsiteY64" fmla="*/ 312420 h 530542"/>
              <a:gd name="connsiteX65" fmla="*/ 1212075 w 1799603"/>
              <a:gd name="connsiteY65" fmla="*/ 371475 h 530542"/>
              <a:gd name="connsiteX66" fmla="*/ 471731 w 1799603"/>
              <a:gd name="connsiteY66" fmla="*/ 212408 h 530542"/>
              <a:gd name="connsiteX67" fmla="*/ 463189 w 1799603"/>
              <a:gd name="connsiteY67" fmla="*/ 212408 h 530542"/>
              <a:gd name="connsiteX68" fmla="*/ 463189 w 1799603"/>
              <a:gd name="connsiteY68" fmla="*/ 202883 h 530542"/>
              <a:gd name="connsiteX69" fmla="*/ 458443 w 1799603"/>
              <a:gd name="connsiteY69" fmla="*/ 180975 h 530542"/>
              <a:gd name="connsiteX70" fmla="*/ 404341 w 1799603"/>
              <a:gd name="connsiteY70" fmla="*/ 92393 h 530542"/>
              <a:gd name="connsiteX71" fmla="*/ 315120 w 1799603"/>
              <a:gd name="connsiteY71" fmla="*/ 48578 h 530542"/>
              <a:gd name="connsiteX72" fmla="*/ 317968 w 1799603"/>
              <a:gd name="connsiteY72" fmla="*/ 34290 h 530542"/>
              <a:gd name="connsiteX73" fmla="*/ 283798 w 1799603"/>
              <a:gd name="connsiteY73" fmla="*/ 0 h 530542"/>
              <a:gd name="connsiteX74" fmla="*/ 249629 w 1799603"/>
              <a:gd name="connsiteY74" fmla="*/ 34290 h 530542"/>
              <a:gd name="connsiteX75" fmla="*/ 252476 w 1799603"/>
              <a:gd name="connsiteY75" fmla="*/ 48578 h 530542"/>
              <a:gd name="connsiteX76" fmla="*/ 225900 w 1799603"/>
              <a:gd name="connsiteY76" fmla="*/ 55245 h 530542"/>
              <a:gd name="connsiteX77" fmla="*/ 167052 w 1799603"/>
              <a:gd name="connsiteY77" fmla="*/ 89535 h 530542"/>
              <a:gd name="connsiteX78" fmla="*/ 25627 w 1799603"/>
              <a:gd name="connsiteY78" fmla="*/ 89535 h 530542"/>
              <a:gd name="connsiteX79" fmla="*/ 0 w 1799603"/>
              <a:gd name="connsiteY79" fmla="*/ 115253 h 530542"/>
              <a:gd name="connsiteX80" fmla="*/ 25627 w 1799603"/>
              <a:gd name="connsiteY80" fmla="*/ 140970 h 530542"/>
              <a:gd name="connsiteX81" fmla="*/ 128136 w 1799603"/>
              <a:gd name="connsiteY81" fmla="*/ 140970 h 530542"/>
              <a:gd name="connsiteX82" fmla="*/ 122441 w 1799603"/>
              <a:gd name="connsiteY82" fmla="*/ 150495 h 530542"/>
              <a:gd name="connsiteX83" fmla="*/ 60746 w 1799603"/>
              <a:gd name="connsiteY83" fmla="*/ 150495 h 530542"/>
              <a:gd name="connsiteX84" fmla="*/ 35119 w 1799603"/>
              <a:gd name="connsiteY84" fmla="*/ 176213 h 530542"/>
              <a:gd name="connsiteX85" fmla="*/ 60746 w 1799603"/>
              <a:gd name="connsiteY85" fmla="*/ 201930 h 530542"/>
              <a:gd name="connsiteX86" fmla="*/ 108204 w 1799603"/>
              <a:gd name="connsiteY86" fmla="*/ 201930 h 530542"/>
              <a:gd name="connsiteX87" fmla="*/ 107255 w 1799603"/>
              <a:gd name="connsiteY87" fmla="*/ 212408 h 530542"/>
              <a:gd name="connsiteX88" fmla="*/ 93967 w 1799603"/>
              <a:gd name="connsiteY88" fmla="*/ 212408 h 530542"/>
              <a:gd name="connsiteX89" fmla="*/ 71187 w 1799603"/>
              <a:gd name="connsiteY89" fmla="*/ 235268 h 530542"/>
              <a:gd name="connsiteX90" fmla="*/ 71187 w 1799603"/>
              <a:gd name="connsiteY90" fmla="*/ 237173 h 530542"/>
              <a:gd name="connsiteX91" fmla="*/ 93967 w 1799603"/>
              <a:gd name="connsiteY91" fmla="*/ 260033 h 530542"/>
              <a:gd name="connsiteX92" fmla="*/ 233493 w 1799603"/>
              <a:gd name="connsiteY92" fmla="*/ 260033 h 530542"/>
              <a:gd name="connsiteX93" fmla="*/ 233493 w 1799603"/>
              <a:gd name="connsiteY93" fmla="*/ 288608 h 530542"/>
              <a:gd name="connsiteX94" fmla="*/ 149018 w 1799603"/>
              <a:gd name="connsiteY94" fmla="*/ 321945 h 530542"/>
              <a:gd name="connsiteX95" fmla="*/ 134780 w 1799603"/>
              <a:gd name="connsiteY95" fmla="*/ 337185 h 530542"/>
              <a:gd name="connsiteX96" fmla="*/ 136679 w 1799603"/>
              <a:gd name="connsiteY96" fmla="*/ 358140 h 530542"/>
              <a:gd name="connsiteX97" fmla="*/ 158509 w 1799603"/>
              <a:gd name="connsiteY97" fmla="*/ 396240 h 530542"/>
              <a:gd name="connsiteX98" fmla="*/ 179391 w 1799603"/>
              <a:gd name="connsiteY98" fmla="*/ 408623 h 530542"/>
              <a:gd name="connsiteX99" fmla="*/ 191730 w 1799603"/>
              <a:gd name="connsiteY99" fmla="*/ 405765 h 530542"/>
              <a:gd name="connsiteX100" fmla="*/ 200272 w 1799603"/>
              <a:gd name="connsiteY100" fmla="*/ 371475 h 530542"/>
              <a:gd name="connsiteX101" fmla="*/ 192679 w 1799603"/>
              <a:gd name="connsiteY101" fmla="*/ 359093 h 530542"/>
              <a:gd name="connsiteX102" fmla="*/ 264815 w 1799603"/>
              <a:gd name="connsiteY102" fmla="*/ 328613 h 530542"/>
              <a:gd name="connsiteX103" fmla="*/ 280002 w 1799603"/>
              <a:gd name="connsiteY103" fmla="*/ 305753 h 530542"/>
              <a:gd name="connsiteX104" fmla="*/ 280002 w 1799603"/>
              <a:gd name="connsiteY104" fmla="*/ 260033 h 530542"/>
              <a:gd name="connsiteX105" fmla="*/ 290442 w 1799603"/>
              <a:gd name="connsiteY105" fmla="*/ 260033 h 530542"/>
              <a:gd name="connsiteX106" fmla="*/ 319866 w 1799603"/>
              <a:gd name="connsiteY106" fmla="*/ 319088 h 530542"/>
              <a:gd name="connsiteX107" fmla="*/ 280951 w 1799603"/>
              <a:gd name="connsiteY107" fmla="*/ 381953 h 530542"/>
              <a:gd name="connsiteX108" fmla="*/ 280951 w 1799603"/>
              <a:gd name="connsiteY108" fmla="*/ 407670 h 530542"/>
              <a:gd name="connsiteX109" fmla="*/ 302781 w 1799603"/>
              <a:gd name="connsiteY109" fmla="*/ 420053 h 530542"/>
              <a:gd name="connsiteX110" fmla="*/ 348341 w 1799603"/>
              <a:gd name="connsiteY110" fmla="*/ 420053 h 530542"/>
              <a:gd name="connsiteX111" fmla="*/ 373968 w 1799603"/>
              <a:gd name="connsiteY111" fmla="*/ 394335 h 530542"/>
              <a:gd name="connsiteX112" fmla="*/ 348341 w 1799603"/>
              <a:gd name="connsiteY112" fmla="*/ 368618 h 530542"/>
              <a:gd name="connsiteX113" fmla="*/ 347392 w 1799603"/>
              <a:gd name="connsiteY113" fmla="*/ 368618 h 530542"/>
              <a:gd name="connsiteX114" fmla="*/ 370172 w 1799603"/>
              <a:gd name="connsiteY114" fmla="*/ 332423 h 530542"/>
              <a:gd name="connsiteX115" fmla="*/ 542918 w 1799603"/>
              <a:gd name="connsiteY115" fmla="*/ 134303 h 530542"/>
              <a:gd name="connsiteX116" fmla="*/ 740343 w 1799603"/>
              <a:gd name="connsiteY116" fmla="*/ 307658 h 530542"/>
              <a:gd name="connsiteX117" fmla="*/ 716614 w 1799603"/>
              <a:gd name="connsiteY117" fmla="*/ 259080 h 530542"/>
              <a:gd name="connsiteX118" fmla="*/ 471731 w 1799603"/>
              <a:gd name="connsiteY118" fmla="*/ 259080 h 530542"/>
              <a:gd name="connsiteX119" fmla="*/ 494511 w 1799603"/>
              <a:gd name="connsiteY119" fmla="*/ 236220 h 530542"/>
              <a:gd name="connsiteX120" fmla="*/ 494511 w 1799603"/>
              <a:gd name="connsiteY120" fmla="*/ 234315 h 530542"/>
              <a:gd name="connsiteX121" fmla="*/ 471731 w 1799603"/>
              <a:gd name="connsiteY121" fmla="*/ 211455 h 530542"/>
              <a:gd name="connsiteX122" fmla="*/ 471731 w 1799603"/>
              <a:gd name="connsiteY122" fmla="*/ 211455 h 530542"/>
              <a:gd name="connsiteX123" fmla="*/ 396748 w 1799603"/>
              <a:gd name="connsiteY123" fmla="*/ 204788 h 530542"/>
              <a:gd name="connsiteX124" fmla="*/ 395799 w 1799603"/>
              <a:gd name="connsiteY124" fmla="*/ 204788 h 530542"/>
              <a:gd name="connsiteX125" fmla="*/ 382511 w 1799603"/>
              <a:gd name="connsiteY125" fmla="*/ 192405 h 530542"/>
              <a:gd name="connsiteX126" fmla="*/ 325561 w 1799603"/>
              <a:gd name="connsiteY126" fmla="*/ 120015 h 530542"/>
              <a:gd name="connsiteX127" fmla="*/ 316070 w 1799603"/>
              <a:gd name="connsiteY127" fmla="*/ 102870 h 530542"/>
              <a:gd name="connsiteX128" fmla="*/ 333154 w 1799603"/>
              <a:gd name="connsiteY128" fmla="*/ 93345 h 530542"/>
              <a:gd name="connsiteX129" fmla="*/ 409087 w 1799603"/>
              <a:gd name="connsiteY129" fmla="*/ 189548 h 530542"/>
              <a:gd name="connsiteX130" fmla="*/ 396748 w 1799603"/>
              <a:gd name="connsiteY130" fmla="*/ 203835 h 530542"/>
              <a:gd name="connsiteX131" fmla="*/ 396748 w 1799603"/>
              <a:gd name="connsiteY131" fmla="*/ 203835 h 530542"/>
              <a:gd name="connsiteX132" fmla="*/ 396748 w 1799603"/>
              <a:gd name="connsiteY132" fmla="*/ 203835 h 530542"/>
              <a:gd name="connsiteX133" fmla="*/ 806784 w 1799603"/>
              <a:gd name="connsiteY133" fmla="*/ 174308 h 530542"/>
              <a:gd name="connsiteX134" fmla="*/ 806784 w 1799603"/>
              <a:gd name="connsiteY134" fmla="*/ 126683 h 530542"/>
              <a:gd name="connsiteX135" fmla="*/ 854242 w 1799603"/>
              <a:gd name="connsiteY135" fmla="*/ 126683 h 530542"/>
              <a:gd name="connsiteX136" fmla="*/ 854242 w 1799603"/>
              <a:gd name="connsiteY136" fmla="*/ 174308 h 530542"/>
              <a:gd name="connsiteX137" fmla="*/ 805835 w 1799603"/>
              <a:gd name="connsiteY137" fmla="*/ 174308 h 530542"/>
              <a:gd name="connsiteX138" fmla="*/ 805835 w 1799603"/>
              <a:gd name="connsiteY138" fmla="*/ 174308 h 530542"/>
              <a:gd name="connsiteX139" fmla="*/ 858988 w 1799603"/>
              <a:gd name="connsiteY139" fmla="*/ 392430 h 530542"/>
              <a:gd name="connsiteX140" fmla="*/ 830513 w 1799603"/>
              <a:gd name="connsiteY140" fmla="*/ 421005 h 530542"/>
              <a:gd name="connsiteX141" fmla="*/ 802038 w 1799603"/>
              <a:gd name="connsiteY141" fmla="*/ 392430 h 530542"/>
              <a:gd name="connsiteX142" fmla="*/ 802038 w 1799603"/>
              <a:gd name="connsiteY142" fmla="*/ 234315 h 530542"/>
              <a:gd name="connsiteX143" fmla="*/ 830513 w 1799603"/>
              <a:gd name="connsiteY143" fmla="*/ 205740 h 530542"/>
              <a:gd name="connsiteX144" fmla="*/ 858988 w 1799603"/>
              <a:gd name="connsiteY144" fmla="*/ 234315 h 530542"/>
              <a:gd name="connsiteX145" fmla="*/ 858988 w 1799603"/>
              <a:gd name="connsiteY145" fmla="*/ 392430 h 530542"/>
              <a:gd name="connsiteX146" fmla="*/ 1352550 w 1799603"/>
              <a:gd name="connsiteY146" fmla="*/ 174308 h 530542"/>
              <a:gd name="connsiteX147" fmla="*/ 1352550 w 1799603"/>
              <a:gd name="connsiteY147" fmla="*/ 126683 h 530542"/>
              <a:gd name="connsiteX148" fmla="*/ 1400008 w 1799603"/>
              <a:gd name="connsiteY148" fmla="*/ 126683 h 530542"/>
              <a:gd name="connsiteX149" fmla="*/ 1400008 w 1799603"/>
              <a:gd name="connsiteY149" fmla="*/ 174308 h 530542"/>
              <a:gd name="connsiteX150" fmla="*/ 1400008 w 1799603"/>
              <a:gd name="connsiteY150" fmla="*/ 174308 h 530542"/>
              <a:gd name="connsiteX151" fmla="*/ 1351601 w 1799603"/>
              <a:gd name="connsiteY151" fmla="*/ 174308 h 530542"/>
              <a:gd name="connsiteX152" fmla="*/ 1351601 w 1799603"/>
              <a:gd name="connsiteY152" fmla="*/ 174308 h 530542"/>
              <a:gd name="connsiteX153" fmla="*/ 1404754 w 1799603"/>
              <a:gd name="connsiteY153" fmla="*/ 392430 h 530542"/>
              <a:gd name="connsiteX154" fmla="*/ 1376279 w 1799603"/>
              <a:gd name="connsiteY154" fmla="*/ 421005 h 530542"/>
              <a:gd name="connsiteX155" fmla="*/ 1347804 w 1799603"/>
              <a:gd name="connsiteY155" fmla="*/ 392430 h 530542"/>
              <a:gd name="connsiteX156" fmla="*/ 1347804 w 1799603"/>
              <a:gd name="connsiteY156" fmla="*/ 234315 h 530542"/>
              <a:gd name="connsiteX157" fmla="*/ 1376279 w 1799603"/>
              <a:gd name="connsiteY157" fmla="*/ 205740 h 530542"/>
              <a:gd name="connsiteX158" fmla="*/ 1404754 w 1799603"/>
              <a:gd name="connsiteY158" fmla="*/ 234315 h 530542"/>
              <a:gd name="connsiteX159" fmla="*/ 1404754 w 1799603"/>
              <a:gd name="connsiteY159" fmla="*/ 392430 h 530542"/>
              <a:gd name="connsiteX160" fmla="*/ 773564 w 1799603"/>
              <a:gd name="connsiteY160" fmla="*/ 392430 h 530542"/>
              <a:gd name="connsiteX161" fmla="*/ 745089 w 1799603"/>
              <a:gd name="connsiteY161" fmla="*/ 421005 h 530542"/>
              <a:gd name="connsiteX162" fmla="*/ 716614 w 1799603"/>
              <a:gd name="connsiteY162" fmla="*/ 392430 h 530542"/>
              <a:gd name="connsiteX163" fmla="*/ 716614 w 1799603"/>
              <a:gd name="connsiteY163" fmla="*/ 130493 h 530542"/>
              <a:gd name="connsiteX164" fmla="*/ 745089 w 1799603"/>
              <a:gd name="connsiteY164" fmla="*/ 101918 h 530542"/>
              <a:gd name="connsiteX165" fmla="*/ 773564 w 1799603"/>
              <a:gd name="connsiteY165" fmla="*/ 130493 h 530542"/>
              <a:gd name="connsiteX166" fmla="*/ 773564 w 1799603"/>
              <a:gd name="connsiteY166" fmla="*/ 392430 h 530542"/>
              <a:gd name="connsiteX167" fmla="*/ 773564 w 1799603"/>
              <a:gd name="connsiteY167" fmla="*/ 392430 h 530542"/>
              <a:gd name="connsiteX168" fmla="*/ 638783 w 1799603"/>
              <a:gd name="connsiteY168" fmla="*/ 165735 h 530542"/>
              <a:gd name="connsiteX169" fmla="*/ 654919 w 1799603"/>
              <a:gd name="connsiteY169" fmla="*/ 154305 h 530542"/>
              <a:gd name="connsiteX170" fmla="*/ 666309 w 1799603"/>
              <a:gd name="connsiteY170" fmla="*/ 153353 h 530542"/>
              <a:gd name="connsiteX171" fmla="*/ 682445 w 1799603"/>
              <a:gd name="connsiteY171" fmla="*/ 153353 h 530542"/>
              <a:gd name="connsiteX172" fmla="*/ 698580 w 1799603"/>
              <a:gd name="connsiteY172" fmla="*/ 119063 h 530542"/>
              <a:gd name="connsiteX173" fmla="*/ 678648 w 1799603"/>
              <a:gd name="connsiteY173" fmla="*/ 104775 h 530542"/>
              <a:gd name="connsiteX174" fmla="*/ 642580 w 1799603"/>
              <a:gd name="connsiteY174" fmla="*/ 102870 h 530542"/>
              <a:gd name="connsiteX175" fmla="*/ 578037 w 1799603"/>
              <a:gd name="connsiteY175" fmla="*/ 170498 h 530542"/>
              <a:gd name="connsiteX176" fmla="*/ 578037 w 1799603"/>
              <a:gd name="connsiteY176" fmla="*/ 194310 h 530542"/>
              <a:gd name="connsiteX177" fmla="*/ 578037 w 1799603"/>
              <a:gd name="connsiteY177" fmla="*/ 194310 h 530542"/>
              <a:gd name="connsiteX178" fmla="*/ 578037 w 1799603"/>
              <a:gd name="connsiteY178" fmla="*/ 212408 h 530542"/>
              <a:gd name="connsiteX179" fmla="*/ 550512 w 1799603"/>
              <a:gd name="connsiteY179" fmla="*/ 212408 h 530542"/>
              <a:gd name="connsiteX180" fmla="*/ 525834 w 1799603"/>
              <a:gd name="connsiteY180" fmla="*/ 237173 h 530542"/>
              <a:gd name="connsiteX181" fmla="*/ 550512 w 1799603"/>
              <a:gd name="connsiteY181" fmla="*/ 261938 h 530542"/>
              <a:gd name="connsiteX182" fmla="*/ 578037 w 1799603"/>
              <a:gd name="connsiteY182" fmla="*/ 261938 h 530542"/>
              <a:gd name="connsiteX183" fmla="*/ 578037 w 1799603"/>
              <a:gd name="connsiteY183" fmla="*/ 394335 h 530542"/>
              <a:gd name="connsiteX184" fmla="*/ 607461 w 1799603"/>
              <a:gd name="connsiteY184" fmla="*/ 422910 h 530542"/>
              <a:gd name="connsiteX185" fmla="*/ 635936 w 1799603"/>
              <a:gd name="connsiteY185" fmla="*/ 394335 h 530542"/>
              <a:gd name="connsiteX186" fmla="*/ 635936 w 1799603"/>
              <a:gd name="connsiteY186" fmla="*/ 262890 h 530542"/>
              <a:gd name="connsiteX187" fmla="*/ 635936 w 1799603"/>
              <a:gd name="connsiteY187" fmla="*/ 262890 h 530542"/>
              <a:gd name="connsiteX188" fmla="*/ 665360 w 1799603"/>
              <a:gd name="connsiteY188" fmla="*/ 262890 h 530542"/>
              <a:gd name="connsiteX189" fmla="*/ 690038 w 1799603"/>
              <a:gd name="connsiteY189" fmla="*/ 238125 h 530542"/>
              <a:gd name="connsiteX190" fmla="*/ 665360 w 1799603"/>
              <a:gd name="connsiteY190" fmla="*/ 213360 h 530542"/>
              <a:gd name="connsiteX191" fmla="*/ 635936 w 1799603"/>
              <a:gd name="connsiteY191" fmla="*/ 213360 h 530542"/>
              <a:gd name="connsiteX192" fmla="*/ 635936 w 1799603"/>
              <a:gd name="connsiteY192" fmla="*/ 177165 h 530542"/>
              <a:gd name="connsiteX193" fmla="*/ 639732 w 1799603"/>
              <a:gd name="connsiteY193" fmla="*/ 166688 h 530542"/>
              <a:gd name="connsiteX194" fmla="*/ 1795807 w 1799603"/>
              <a:gd name="connsiteY194" fmla="*/ 258128 h 530542"/>
              <a:gd name="connsiteX195" fmla="*/ 1755942 w 1799603"/>
              <a:gd name="connsiteY195" fmla="*/ 207645 h 530542"/>
              <a:gd name="connsiteX196" fmla="*/ 1705637 w 1799603"/>
              <a:gd name="connsiteY196" fmla="*/ 200978 h 530542"/>
              <a:gd name="connsiteX197" fmla="*/ 1662925 w 1799603"/>
              <a:gd name="connsiteY197" fmla="*/ 221933 h 530542"/>
              <a:gd name="connsiteX198" fmla="*/ 1662925 w 1799603"/>
              <a:gd name="connsiteY198" fmla="*/ 128588 h 530542"/>
              <a:gd name="connsiteX199" fmla="*/ 1634450 w 1799603"/>
              <a:gd name="connsiteY199" fmla="*/ 100013 h 530542"/>
              <a:gd name="connsiteX200" fmla="*/ 1605975 w 1799603"/>
              <a:gd name="connsiteY200" fmla="*/ 128588 h 530542"/>
              <a:gd name="connsiteX201" fmla="*/ 1605975 w 1799603"/>
              <a:gd name="connsiteY201" fmla="*/ 393383 h 530542"/>
              <a:gd name="connsiteX202" fmla="*/ 1634450 w 1799603"/>
              <a:gd name="connsiteY202" fmla="*/ 421958 h 530542"/>
              <a:gd name="connsiteX203" fmla="*/ 1662925 w 1799603"/>
              <a:gd name="connsiteY203" fmla="*/ 393383 h 530542"/>
              <a:gd name="connsiteX204" fmla="*/ 1662925 w 1799603"/>
              <a:gd name="connsiteY204" fmla="*/ 284798 h 530542"/>
              <a:gd name="connsiteX205" fmla="*/ 1679060 w 1799603"/>
              <a:gd name="connsiteY205" fmla="*/ 259080 h 530542"/>
              <a:gd name="connsiteX206" fmla="*/ 1709433 w 1799603"/>
              <a:gd name="connsiteY206" fmla="*/ 252413 h 530542"/>
              <a:gd name="connsiteX207" fmla="*/ 1737908 w 1799603"/>
              <a:gd name="connsiteY207" fmla="*/ 274320 h 530542"/>
              <a:gd name="connsiteX208" fmla="*/ 1741705 w 1799603"/>
              <a:gd name="connsiteY208" fmla="*/ 295275 h 530542"/>
              <a:gd name="connsiteX209" fmla="*/ 1741705 w 1799603"/>
              <a:gd name="connsiteY209" fmla="*/ 393383 h 530542"/>
              <a:gd name="connsiteX210" fmla="*/ 1770180 w 1799603"/>
              <a:gd name="connsiteY210" fmla="*/ 422910 h 530542"/>
              <a:gd name="connsiteX211" fmla="*/ 1770180 w 1799603"/>
              <a:gd name="connsiteY211" fmla="*/ 422910 h 530542"/>
              <a:gd name="connsiteX212" fmla="*/ 1799603 w 1799603"/>
              <a:gd name="connsiteY212" fmla="*/ 393383 h 530542"/>
              <a:gd name="connsiteX213" fmla="*/ 1799603 w 1799603"/>
              <a:gd name="connsiteY213" fmla="*/ 284798 h 530542"/>
              <a:gd name="connsiteX214" fmla="*/ 1795807 w 1799603"/>
              <a:gd name="connsiteY214" fmla="*/ 258128 h 530542"/>
              <a:gd name="connsiteX215" fmla="*/ 1795807 w 1799603"/>
              <a:gd name="connsiteY215" fmla="*/ 258128 h 53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799603" h="530542">
                <a:moveTo>
                  <a:pt x="1511059" y="205740"/>
                </a:moveTo>
                <a:cubicBezTo>
                  <a:pt x="1525297" y="206693"/>
                  <a:pt x="1537636" y="208598"/>
                  <a:pt x="1550924" y="214313"/>
                </a:cubicBezTo>
                <a:cubicBezTo>
                  <a:pt x="1562314" y="219075"/>
                  <a:pt x="1569907" y="227648"/>
                  <a:pt x="1575602" y="238125"/>
                </a:cubicBezTo>
                <a:cubicBezTo>
                  <a:pt x="1581297" y="247650"/>
                  <a:pt x="1578450" y="259080"/>
                  <a:pt x="1568009" y="266700"/>
                </a:cubicBezTo>
                <a:cubicBezTo>
                  <a:pt x="1559467" y="273368"/>
                  <a:pt x="1549026" y="272415"/>
                  <a:pt x="1539534" y="264795"/>
                </a:cubicBezTo>
                <a:cubicBezTo>
                  <a:pt x="1535738" y="261938"/>
                  <a:pt x="1531941" y="258128"/>
                  <a:pt x="1528144" y="255270"/>
                </a:cubicBezTo>
                <a:cubicBezTo>
                  <a:pt x="1518653" y="246698"/>
                  <a:pt x="1501568" y="246698"/>
                  <a:pt x="1490178" y="253365"/>
                </a:cubicBezTo>
                <a:cubicBezTo>
                  <a:pt x="1483534" y="258128"/>
                  <a:pt x="1479737" y="265748"/>
                  <a:pt x="1481636" y="273368"/>
                </a:cubicBezTo>
                <a:cubicBezTo>
                  <a:pt x="1483534" y="279083"/>
                  <a:pt x="1487330" y="283845"/>
                  <a:pt x="1493025" y="285750"/>
                </a:cubicBezTo>
                <a:cubicBezTo>
                  <a:pt x="1498720" y="287655"/>
                  <a:pt x="1504415" y="288608"/>
                  <a:pt x="1509161" y="290513"/>
                </a:cubicBezTo>
                <a:cubicBezTo>
                  <a:pt x="1520551" y="293370"/>
                  <a:pt x="1532890" y="296228"/>
                  <a:pt x="1543331" y="300038"/>
                </a:cubicBezTo>
                <a:cubicBezTo>
                  <a:pt x="1556619" y="304800"/>
                  <a:pt x="1568009" y="312420"/>
                  <a:pt x="1576551" y="324803"/>
                </a:cubicBezTo>
                <a:cubicBezTo>
                  <a:pt x="1590789" y="345758"/>
                  <a:pt x="1588890" y="375285"/>
                  <a:pt x="1573704" y="396240"/>
                </a:cubicBezTo>
                <a:cubicBezTo>
                  <a:pt x="1562314" y="411480"/>
                  <a:pt x="1546178" y="420053"/>
                  <a:pt x="1527195" y="422910"/>
                </a:cubicBezTo>
                <a:cubicBezTo>
                  <a:pt x="1504415" y="426720"/>
                  <a:pt x="1481636" y="424815"/>
                  <a:pt x="1459805" y="414338"/>
                </a:cubicBezTo>
                <a:cubicBezTo>
                  <a:pt x="1447466" y="407670"/>
                  <a:pt x="1437025" y="399098"/>
                  <a:pt x="1429432" y="386715"/>
                </a:cubicBezTo>
                <a:cubicBezTo>
                  <a:pt x="1424686" y="378143"/>
                  <a:pt x="1425635" y="367665"/>
                  <a:pt x="1432279" y="360998"/>
                </a:cubicBezTo>
                <a:cubicBezTo>
                  <a:pt x="1442720" y="350520"/>
                  <a:pt x="1456008" y="349568"/>
                  <a:pt x="1467398" y="360998"/>
                </a:cubicBezTo>
                <a:lnTo>
                  <a:pt x="1473093" y="366713"/>
                </a:lnTo>
                <a:cubicBezTo>
                  <a:pt x="1482585" y="377190"/>
                  <a:pt x="1494924" y="381953"/>
                  <a:pt x="1509161" y="381000"/>
                </a:cubicBezTo>
                <a:cubicBezTo>
                  <a:pt x="1514856" y="381000"/>
                  <a:pt x="1518653" y="379095"/>
                  <a:pt x="1523398" y="376238"/>
                </a:cubicBezTo>
                <a:cubicBezTo>
                  <a:pt x="1533839" y="368618"/>
                  <a:pt x="1534788" y="353378"/>
                  <a:pt x="1523398" y="345758"/>
                </a:cubicBezTo>
                <a:cubicBezTo>
                  <a:pt x="1518653" y="341948"/>
                  <a:pt x="1512009" y="340995"/>
                  <a:pt x="1506314" y="339090"/>
                </a:cubicBezTo>
                <a:cubicBezTo>
                  <a:pt x="1494924" y="335280"/>
                  <a:pt x="1482585" y="333375"/>
                  <a:pt x="1470246" y="328613"/>
                </a:cubicBezTo>
                <a:cubicBezTo>
                  <a:pt x="1456957" y="323850"/>
                  <a:pt x="1444618" y="316230"/>
                  <a:pt x="1437025" y="303848"/>
                </a:cubicBezTo>
                <a:cubicBezTo>
                  <a:pt x="1422788" y="283845"/>
                  <a:pt x="1424686" y="254318"/>
                  <a:pt x="1441771" y="233363"/>
                </a:cubicBezTo>
                <a:cubicBezTo>
                  <a:pt x="1452212" y="220980"/>
                  <a:pt x="1464551" y="212408"/>
                  <a:pt x="1479737" y="208598"/>
                </a:cubicBezTo>
                <a:cubicBezTo>
                  <a:pt x="1489229" y="205740"/>
                  <a:pt x="1498720" y="205740"/>
                  <a:pt x="1508212" y="206693"/>
                </a:cubicBezTo>
                <a:close/>
                <a:moveTo>
                  <a:pt x="915937" y="530543"/>
                </a:moveTo>
                <a:cubicBezTo>
                  <a:pt x="931124" y="530543"/>
                  <a:pt x="944412" y="518160"/>
                  <a:pt x="944412" y="502920"/>
                </a:cubicBezTo>
                <a:cubicBezTo>
                  <a:pt x="944412" y="502920"/>
                  <a:pt x="944412" y="502920"/>
                  <a:pt x="944412" y="502920"/>
                </a:cubicBezTo>
                <a:lnTo>
                  <a:pt x="944412" y="395288"/>
                </a:lnTo>
                <a:cubicBezTo>
                  <a:pt x="960548" y="412433"/>
                  <a:pt x="982378" y="421958"/>
                  <a:pt x="1005158" y="421958"/>
                </a:cubicBezTo>
                <a:cubicBezTo>
                  <a:pt x="1056413" y="421958"/>
                  <a:pt x="1098176" y="373380"/>
                  <a:pt x="1098176" y="313373"/>
                </a:cubicBezTo>
                <a:cubicBezTo>
                  <a:pt x="1098176" y="253365"/>
                  <a:pt x="1056413" y="204788"/>
                  <a:pt x="1005158" y="204788"/>
                </a:cubicBezTo>
                <a:cubicBezTo>
                  <a:pt x="953904" y="204788"/>
                  <a:pt x="960548" y="215265"/>
                  <a:pt x="943463" y="231458"/>
                </a:cubicBezTo>
                <a:cubicBezTo>
                  <a:pt x="943463" y="216218"/>
                  <a:pt x="930175" y="204788"/>
                  <a:pt x="914988" y="204788"/>
                </a:cubicBezTo>
                <a:cubicBezTo>
                  <a:pt x="899802" y="204788"/>
                  <a:pt x="886514" y="217170"/>
                  <a:pt x="886514" y="232410"/>
                </a:cubicBezTo>
                <a:cubicBezTo>
                  <a:pt x="886514" y="232410"/>
                  <a:pt x="886514" y="232410"/>
                  <a:pt x="886514" y="232410"/>
                </a:cubicBezTo>
                <a:lnTo>
                  <a:pt x="886514" y="501015"/>
                </a:lnTo>
                <a:cubicBezTo>
                  <a:pt x="886514" y="516255"/>
                  <a:pt x="898853" y="529590"/>
                  <a:pt x="914039" y="529590"/>
                </a:cubicBezTo>
                <a:cubicBezTo>
                  <a:pt x="914039" y="529590"/>
                  <a:pt x="914039" y="529590"/>
                  <a:pt x="914039" y="529590"/>
                </a:cubicBezTo>
                <a:close/>
                <a:moveTo>
                  <a:pt x="994718" y="254318"/>
                </a:moveTo>
                <a:cubicBezTo>
                  <a:pt x="1023192" y="254318"/>
                  <a:pt x="1045972" y="280988"/>
                  <a:pt x="1045972" y="313373"/>
                </a:cubicBezTo>
                <a:cubicBezTo>
                  <a:pt x="1045972" y="345758"/>
                  <a:pt x="1023192" y="372428"/>
                  <a:pt x="994718" y="372428"/>
                </a:cubicBezTo>
                <a:cubicBezTo>
                  <a:pt x="966243" y="372428"/>
                  <a:pt x="943463" y="345758"/>
                  <a:pt x="943463" y="313373"/>
                </a:cubicBezTo>
                <a:cubicBezTo>
                  <a:pt x="943463" y="280988"/>
                  <a:pt x="966243" y="254318"/>
                  <a:pt x="994718" y="254318"/>
                </a:cubicBezTo>
                <a:close/>
                <a:moveTo>
                  <a:pt x="1290855" y="106680"/>
                </a:moveTo>
                <a:cubicBezTo>
                  <a:pt x="1275668" y="106680"/>
                  <a:pt x="1262380" y="119063"/>
                  <a:pt x="1262380" y="134303"/>
                </a:cubicBezTo>
                <a:cubicBezTo>
                  <a:pt x="1262380" y="134303"/>
                  <a:pt x="1262380" y="134303"/>
                  <a:pt x="1262380" y="134303"/>
                </a:cubicBezTo>
                <a:lnTo>
                  <a:pt x="1262380" y="230505"/>
                </a:lnTo>
                <a:cubicBezTo>
                  <a:pt x="1246244" y="213360"/>
                  <a:pt x="1224414" y="203835"/>
                  <a:pt x="1201634" y="203835"/>
                </a:cubicBezTo>
                <a:cubicBezTo>
                  <a:pt x="1150379" y="203835"/>
                  <a:pt x="1108617" y="252413"/>
                  <a:pt x="1108617" y="312420"/>
                </a:cubicBezTo>
                <a:cubicBezTo>
                  <a:pt x="1108617" y="372428"/>
                  <a:pt x="1150379" y="421005"/>
                  <a:pt x="1201634" y="421005"/>
                </a:cubicBezTo>
                <a:cubicBezTo>
                  <a:pt x="1252888" y="421005"/>
                  <a:pt x="1246244" y="410528"/>
                  <a:pt x="1263329" y="394335"/>
                </a:cubicBezTo>
                <a:cubicBezTo>
                  <a:pt x="1263329" y="409575"/>
                  <a:pt x="1276617" y="421005"/>
                  <a:pt x="1291804" y="421005"/>
                </a:cubicBezTo>
                <a:cubicBezTo>
                  <a:pt x="1306990" y="421005"/>
                  <a:pt x="1320279" y="408623"/>
                  <a:pt x="1320279" y="393383"/>
                </a:cubicBezTo>
                <a:cubicBezTo>
                  <a:pt x="1320279" y="393383"/>
                  <a:pt x="1320279" y="393383"/>
                  <a:pt x="1320279" y="393383"/>
                </a:cubicBezTo>
                <a:lnTo>
                  <a:pt x="1320279" y="135255"/>
                </a:lnTo>
                <a:cubicBezTo>
                  <a:pt x="1320279" y="120015"/>
                  <a:pt x="1307940" y="106680"/>
                  <a:pt x="1292753" y="106680"/>
                </a:cubicBezTo>
                <a:cubicBezTo>
                  <a:pt x="1292753" y="106680"/>
                  <a:pt x="1292753" y="106680"/>
                  <a:pt x="1292753" y="106680"/>
                </a:cubicBezTo>
                <a:close/>
                <a:moveTo>
                  <a:pt x="1212075" y="371475"/>
                </a:moveTo>
                <a:cubicBezTo>
                  <a:pt x="1183600" y="371475"/>
                  <a:pt x="1160820" y="344805"/>
                  <a:pt x="1160820" y="312420"/>
                </a:cubicBezTo>
                <a:cubicBezTo>
                  <a:pt x="1160820" y="280035"/>
                  <a:pt x="1183600" y="253365"/>
                  <a:pt x="1212075" y="253365"/>
                </a:cubicBezTo>
                <a:cubicBezTo>
                  <a:pt x="1240549" y="253365"/>
                  <a:pt x="1263329" y="280035"/>
                  <a:pt x="1263329" y="312420"/>
                </a:cubicBezTo>
                <a:cubicBezTo>
                  <a:pt x="1263329" y="344805"/>
                  <a:pt x="1240549" y="371475"/>
                  <a:pt x="1212075" y="371475"/>
                </a:cubicBezTo>
                <a:close/>
                <a:moveTo>
                  <a:pt x="471731" y="212408"/>
                </a:moveTo>
                <a:lnTo>
                  <a:pt x="463189" y="212408"/>
                </a:lnTo>
                <a:lnTo>
                  <a:pt x="463189" y="202883"/>
                </a:lnTo>
                <a:cubicBezTo>
                  <a:pt x="462240" y="195263"/>
                  <a:pt x="460342" y="188595"/>
                  <a:pt x="458443" y="180975"/>
                </a:cubicBezTo>
                <a:cubicBezTo>
                  <a:pt x="448952" y="145733"/>
                  <a:pt x="430918" y="116205"/>
                  <a:pt x="404341" y="92393"/>
                </a:cubicBezTo>
                <a:cubicBezTo>
                  <a:pt x="378714" y="69533"/>
                  <a:pt x="348341" y="55245"/>
                  <a:pt x="315120" y="48578"/>
                </a:cubicBezTo>
                <a:cubicBezTo>
                  <a:pt x="317019" y="43815"/>
                  <a:pt x="317968" y="39053"/>
                  <a:pt x="317968" y="34290"/>
                </a:cubicBezTo>
                <a:cubicBezTo>
                  <a:pt x="317968" y="15240"/>
                  <a:pt x="302781" y="0"/>
                  <a:pt x="283798" y="0"/>
                </a:cubicBezTo>
                <a:cubicBezTo>
                  <a:pt x="264815" y="0"/>
                  <a:pt x="249629" y="15240"/>
                  <a:pt x="249629" y="34290"/>
                </a:cubicBezTo>
                <a:cubicBezTo>
                  <a:pt x="249629" y="53340"/>
                  <a:pt x="250578" y="44768"/>
                  <a:pt x="252476" y="48578"/>
                </a:cubicBezTo>
                <a:cubicBezTo>
                  <a:pt x="243934" y="49530"/>
                  <a:pt x="234442" y="52388"/>
                  <a:pt x="225900" y="55245"/>
                </a:cubicBezTo>
                <a:cubicBezTo>
                  <a:pt x="204069" y="62865"/>
                  <a:pt x="184137" y="74295"/>
                  <a:pt x="167052" y="89535"/>
                </a:cubicBezTo>
                <a:lnTo>
                  <a:pt x="25627" y="89535"/>
                </a:lnTo>
                <a:cubicBezTo>
                  <a:pt x="11390" y="89535"/>
                  <a:pt x="0" y="100965"/>
                  <a:pt x="0" y="115253"/>
                </a:cubicBezTo>
                <a:cubicBezTo>
                  <a:pt x="0" y="129540"/>
                  <a:pt x="11390" y="140970"/>
                  <a:pt x="25627" y="140970"/>
                </a:cubicBezTo>
                <a:lnTo>
                  <a:pt x="128136" y="140970"/>
                </a:lnTo>
                <a:cubicBezTo>
                  <a:pt x="126238" y="143828"/>
                  <a:pt x="125289" y="147638"/>
                  <a:pt x="122441" y="150495"/>
                </a:cubicBezTo>
                <a:lnTo>
                  <a:pt x="60746" y="150495"/>
                </a:lnTo>
                <a:cubicBezTo>
                  <a:pt x="46509" y="150495"/>
                  <a:pt x="35119" y="161925"/>
                  <a:pt x="35119" y="176213"/>
                </a:cubicBezTo>
                <a:cubicBezTo>
                  <a:pt x="35119" y="190500"/>
                  <a:pt x="46509" y="201930"/>
                  <a:pt x="60746" y="201930"/>
                </a:cubicBezTo>
                <a:lnTo>
                  <a:pt x="108204" y="201930"/>
                </a:lnTo>
                <a:cubicBezTo>
                  <a:pt x="108204" y="204788"/>
                  <a:pt x="107255" y="209550"/>
                  <a:pt x="107255" y="212408"/>
                </a:cubicBezTo>
                <a:lnTo>
                  <a:pt x="93967" y="212408"/>
                </a:lnTo>
                <a:cubicBezTo>
                  <a:pt x="81628" y="212408"/>
                  <a:pt x="71187" y="222885"/>
                  <a:pt x="71187" y="235268"/>
                </a:cubicBezTo>
                <a:lnTo>
                  <a:pt x="71187" y="237173"/>
                </a:lnTo>
                <a:cubicBezTo>
                  <a:pt x="71187" y="249555"/>
                  <a:pt x="81628" y="260033"/>
                  <a:pt x="93967" y="260033"/>
                </a:cubicBezTo>
                <a:lnTo>
                  <a:pt x="233493" y="260033"/>
                </a:lnTo>
                <a:lnTo>
                  <a:pt x="233493" y="288608"/>
                </a:lnTo>
                <a:cubicBezTo>
                  <a:pt x="233493" y="288608"/>
                  <a:pt x="149018" y="321945"/>
                  <a:pt x="149018" y="321945"/>
                </a:cubicBezTo>
                <a:cubicBezTo>
                  <a:pt x="142374" y="324803"/>
                  <a:pt x="136679" y="329565"/>
                  <a:pt x="134780" y="337185"/>
                </a:cubicBezTo>
                <a:cubicBezTo>
                  <a:pt x="132882" y="343853"/>
                  <a:pt x="133831" y="351473"/>
                  <a:pt x="136679" y="358140"/>
                </a:cubicBezTo>
                <a:lnTo>
                  <a:pt x="158509" y="396240"/>
                </a:lnTo>
                <a:cubicBezTo>
                  <a:pt x="163255" y="403860"/>
                  <a:pt x="171798" y="408623"/>
                  <a:pt x="179391" y="408623"/>
                </a:cubicBezTo>
                <a:cubicBezTo>
                  <a:pt x="186984" y="408623"/>
                  <a:pt x="187933" y="407670"/>
                  <a:pt x="191730" y="405765"/>
                </a:cubicBezTo>
                <a:cubicBezTo>
                  <a:pt x="204069" y="398145"/>
                  <a:pt x="207866" y="382905"/>
                  <a:pt x="200272" y="371475"/>
                </a:cubicBezTo>
                <a:lnTo>
                  <a:pt x="192679" y="359093"/>
                </a:lnTo>
                <a:lnTo>
                  <a:pt x="264815" y="328613"/>
                </a:lnTo>
                <a:cubicBezTo>
                  <a:pt x="274307" y="324803"/>
                  <a:pt x="280002" y="316230"/>
                  <a:pt x="280002" y="305753"/>
                </a:cubicBezTo>
                <a:lnTo>
                  <a:pt x="280002" y="260033"/>
                </a:lnTo>
                <a:lnTo>
                  <a:pt x="290442" y="260033"/>
                </a:lnTo>
                <a:lnTo>
                  <a:pt x="319866" y="319088"/>
                </a:lnTo>
                <a:lnTo>
                  <a:pt x="280951" y="381953"/>
                </a:lnTo>
                <a:cubicBezTo>
                  <a:pt x="276205" y="389573"/>
                  <a:pt x="275256" y="399098"/>
                  <a:pt x="280951" y="407670"/>
                </a:cubicBezTo>
                <a:cubicBezTo>
                  <a:pt x="285697" y="415290"/>
                  <a:pt x="294239" y="420053"/>
                  <a:pt x="302781" y="420053"/>
                </a:cubicBezTo>
                <a:lnTo>
                  <a:pt x="348341" y="420053"/>
                </a:lnTo>
                <a:cubicBezTo>
                  <a:pt x="362578" y="420053"/>
                  <a:pt x="373968" y="408623"/>
                  <a:pt x="373968" y="394335"/>
                </a:cubicBezTo>
                <a:cubicBezTo>
                  <a:pt x="373968" y="380048"/>
                  <a:pt x="362578" y="368618"/>
                  <a:pt x="348341" y="368618"/>
                </a:cubicBezTo>
                <a:lnTo>
                  <a:pt x="347392" y="368618"/>
                </a:lnTo>
                <a:lnTo>
                  <a:pt x="370172" y="332423"/>
                </a:lnTo>
                <a:cubicBezTo>
                  <a:pt x="363527" y="229553"/>
                  <a:pt x="440409" y="140970"/>
                  <a:pt x="542918" y="134303"/>
                </a:cubicBezTo>
                <a:cubicBezTo>
                  <a:pt x="645427" y="127635"/>
                  <a:pt x="733699" y="204788"/>
                  <a:pt x="740343" y="307658"/>
                </a:cubicBezTo>
                <a:lnTo>
                  <a:pt x="716614" y="259080"/>
                </a:lnTo>
                <a:lnTo>
                  <a:pt x="471731" y="259080"/>
                </a:lnTo>
                <a:cubicBezTo>
                  <a:pt x="484071" y="259080"/>
                  <a:pt x="494511" y="248603"/>
                  <a:pt x="494511" y="236220"/>
                </a:cubicBezTo>
                <a:lnTo>
                  <a:pt x="494511" y="234315"/>
                </a:lnTo>
                <a:cubicBezTo>
                  <a:pt x="494511" y="221933"/>
                  <a:pt x="484071" y="211455"/>
                  <a:pt x="471731" y="211455"/>
                </a:cubicBezTo>
                <a:lnTo>
                  <a:pt x="471731" y="211455"/>
                </a:lnTo>
                <a:close/>
                <a:moveTo>
                  <a:pt x="396748" y="204788"/>
                </a:moveTo>
                <a:cubicBezTo>
                  <a:pt x="396748" y="204788"/>
                  <a:pt x="396748" y="204788"/>
                  <a:pt x="395799" y="204788"/>
                </a:cubicBezTo>
                <a:cubicBezTo>
                  <a:pt x="388206" y="204788"/>
                  <a:pt x="382511" y="199073"/>
                  <a:pt x="382511" y="192405"/>
                </a:cubicBezTo>
                <a:cubicBezTo>
                  <a:pt x="378714" y="143828"/>
                  <a:pt x="345494" y="126683"/>
                  <a:pt x="325561" y="120015"/>
                </a:cubicBezTo>
                <a:cubicBezTo>
                  <a:pt x="317968" y="118110"/>
                  <a:pt x="314171" y="110490"/>
                  <a:pt x="316070" y="102870"/>
                </a:cubicBezTo>
                <a:cubicBezTo>
                  <a:pt x="317968" y="95250"/>
                  <a:pt x="325561" y="91440"/>
                  <a:pt x="333154" y="93345"/>
                </a:cubicBezTo>
                <a:cubicBezTo>
                  <a:pt x="377765" y="106680"/>
                  <a:pt x="405290" y="141923"/>
                  <a:pt x="409087" y="189548"/>
                </a:cubicBezTo>
                <a:cubicBezTo>
                  <a:pt x="409087" y="197168"/>
                  <a:pt x="404341" y="203835"/>
                  <a:pt x="396748" y="203835"/>
                </a:cubicBezTo>
                <a:cubicBezTo>
                  <a:pt x="396748" y="203835"/>
                  <a:pt x="396748" y="203835"/>
                  <a:pt x="396748" y="203835"/>
                </a:cubicBezTo>
                <a:lnTo>
                  <a:pt x="396748" y="203835"/>
                </a:lnTo>
                <a:close/>
                <a:moveTo>
                  <a:pt x="806784" y="174308"/>
                </a:moveTo>
                <a:cubicBezTo>
                  <a:pt x="793496" y="160973"/>
                  <a:pt x="793496" y="140018"/>
                  <a:pt x="806784" y="126683"/>
                </a:cubicBezTo>
                <a:cubicBezTo>
                  <a:pt x="819123" y="113348"/>
                  <a:pt x="840954" y="113348"/>
                  <a:pt x="854242" y="126683"/>
                </a:cubicBezTo>
                <a:cubicBezTo>
                  <a:pt x="867530" y="140018"/>
                  <a:pt x="867530" y="160973"/>
                  <a:pt x="854242" y="174308"/>
                </a:cubicBezTo>
                <a:cubicBezTo>
                  <a:pt x="840954" y="187643"/>
                  <a:pt x="819123" y="186690"/>
                  <a:pt x="805835" y="174308"/>
                </a:cubicBezTo>
                <a:lnTo>
                  <a:pt x="805835" y="174308"/>
                </a:lnTo>
                <a:close/>
                <a:moveTo>
                  <a:pt x="858988" y="392430"/>
                </a:moveTo>
                <a:cubicBezTo>
                  <a:pt x="858988" y="408623"/>
                  <a:pt x="845700" y="421005"/>
                  <a:pt x="830513" y="421005"/>
                </a:cubicBezTo>
                <a:cubicBezTo>
                  <a:pt x="814378" y="421005"/>
                  <a:pt x="802038" y="407670"/>
                  <a:pt x="802038" y="392430"/>
                </a:cubicBezTo>
                <a:lnTo>
                  <a:pt x="802038" y="234315"/>
                </a:lnTo>
                <a:cubicBezTo>
                  <a:pt x="802038" y="218123"/>
                  <a:pt x="815327" y="205740"/>
                  <a:pt x="830513" y="205740"/>
                </a:cubicBezTo>
                <a:cubicBezTo>
                  <a:pt x="846649" y="205740"/>
                  <a:pt x="858988" y="219075"/>
                  <a:pt x="858988" y="234315"/>
                </a:cubicBezTo>
                <a:cubicBezTo>
                  <a:pt x="858988" y="234315"/>
                  <a:pt x="858988" y="392430"/>
                  <a:pt x="858988" y="392430"/>
                </a:cubicBezTo>
                <a:close/>
                <a:moveTo>
                  <a:pt x="1352550" y="174308"/>
                </a:moveTo>
                <a:cubicBezTo>
                  <a:pt x="1339262" y="160973"/>
                  <a:pt x="1339262" y="140018"/>
                  <a:pt x="1352550" y="126683"/>
                </a:cubicBezTo>
                <a:cubicBezTo>
                  <a:pt x="1365838" y="113348"/>
                  <a:pt x="1386720" y="113348"/>
                  <a:pt x="1400008" y="126683"/>
                </a:cubicBezTo>
                <a:cubicBezTo>
                  <a:pt x="1413296" y="140018"/>
                  <a:pt x="1413296" y="160973"/>
                  <a:pt x="1400008" y="174308"/>
                </a:cubicBezTo>
                <a:cubicBezTo>
                  <a:pt x="1400008" y="174308"/>
                  <a:pt x="1400008" y="174308"/>
                  <a:pt x="1400008" y="174308"/>
                </a:cubicBezTo>
                <a:cubicBezTo>
                  <a:pt x="1386720" y="187643"/>
                  <a:pt x="1364889" y="186690"/>
                  <a:pt x="1351601" y="174308"/>
                </a:cubicBezTo>
                <a:lnTo>
                  <a:pt x="1351601" y="174308"/>
                </a:lnTo>
                <a:close/>
                <a:moveTo>
                  <a:pt x="1404754" y="392430"/>
                </a:moveTo>
                <a:cubicBezTo>
                  <a:pt x="1404754" y="408623"/>
                  <a:pt x="1391466" y="421005"/>
                  <a:pt x="1376279" y="421005"/>
                </a:cubicBezTo>
                <a:cubicBezTo>
                  <a:pt x="1360143" y="421005"/>
                  <a:pt x="1347804" y="407670"/>
                  <a:pt x="1347804" y="392430"/>
                </a:cubicBezTo>
                <a:lnTo>
                  <a:pt x="1347804" y="234315"/>
                </a:lnTo>
                <a:cubicBezTo>
                  <a:pt x="1347804" y="218123"/>
                  <a:pt x="1361092" y="205740"/>
                  <a:pt x="1376279" y="205740"/>
                </a:cubicBezTo>
                <a:cubicBezTo>
                  <a:pt x="1392415" y="205740"/>
                  <a:pt x="1404754" y="219075"/>
                  <a:pt x="1404754" y="234315"/>
                </a:cubicBezTo>
                <a:cubicBezTo>
                  <a:pt x="1404754" y="234315"/>
                  <a:pt x="1404754" y="392430"/>
                  <a:pt x="1404754" y="392430"/>
                </a:cubicBezTo>
                <a:close/>
                <a:moveTo>
                  <a:pt x="773564" y="392430"/>
                </a:moveTo>
                <a:cubicBezTo>
                  <a:pt x="773564" y="408623"/>
                  <a:pt x="760275" y="421005"/>
                  <a:pt x="745089" y="421005"/>
                </a:cubicBezTo>
                <a:cubicBezTo>
                  <a:pt x="728953" y="421005"/>
                  <a:pt x="716614" y="407670"/>
                  <a:pt x="716614" y="392430"/>
                </a:cubicBezTo>
                <a:lnTo>
                  <a:pt x="716614" y="130493"/>
                </a:lnTo>
                <a:cubicBezTo>
                  <a:pt x="716614" y="114300"/>
                  <a:pt x="729902" y="101918"/>
                  <a:pt x="745089" y="101918"/>
                </a:cubicBezTo>
                <a:cubicBezTo>
                  <a:pt x="761225" y="101918"/>
                  <a:pt x="773564" y="115253"/>
                  <a:pt x="773564" y="130493"/>
                </a:cubicBezTo>
                <a:lnTo>
                  <a:pt x="773564" y="392430"/>
                </a:lnTo>
                <a:lnTo>
                  <a:pt x="773564" y="392430"/>
                </a:lnTo>
                <a:close/>
                <a:moveTo>
                  <a:pt x="638783" y="165735"/>
                </a:moveTo>
                <a:cubicBezTo>
                  <a:pt x="642580" y="160020"/>
                  <a:pt x="647326" y="156210"/>
                  <a:pt x="654919" y="154305"/>
                </a:cubicBezTo>
                <a:cubicBezTo>
                  <a:pt x="658716" y="154305"/>
                  <a:pt x="662512" y="153353"/>
                  <a:pt x="666309" y="153353"/>
                </a:cubicBezTo>
                <a:cubicBezTo>
                  <a:pt x="672004" y="153353"/>
                  <a:pt x="677699" y="153353"/>
                  <a:pt x="682445" y="153353"/>
                </a:cubicBezTo>
                <a:cubicBezTo>
                  <a:pt x="699529" y="151448"/>
                  <a:pt x="707123" y="133350"/>
                  <a:pt x="698580" y="119063"/>
                </a:cubicBezTo>
                <a:cubicBezTo>
                  <a:pt x="693834" y="111443"/>
                  <a:pt x="687190" y="107633"/>
                  <a:pt x="678648" y="104775"/>
                </a:cubicBezTo>
                <a:cubicBezTo>
                  <a:pt x="667258" y="100965"/>
                  <a:pt x="654919" y="100965"/>
                  <a:pt x="642580" y="102870"/>
                </a:cubicBezTo>
                <a:cubicBezTo>
                  <a:pt x="606512" y="107633"/>
                  <a:pt x="580885" y="134303"/>
                  <a:pt x="578037" y="170498"/>
                </a:cubicBezTo>
                <a:cubicBezTo>
                  <a:pt x="578037" y="178118"/>
                  <a:pt x="578037" y="186690"/>
                  <a:pt x="578037" y="194310"/>
                </a:cubicBezTo>
                <a:lnTo>
                  <a:pt x="578037" y="194310"/>
                </a:lnTo>
                <a:lnTo>
                  <a:pt x="578037" y="212408"/>
                </a:lnTo>
                <a:lnTo>
                  <a:pt x="550512" y="212408"/>
                </a:lnTo>
                <a:cubicBezTo>
                  <a:pt x="537223" y="212408"/>
                  <a:pt x="525834" y="222885"/>
                  <a:pt x="525834" y="237173"/>
                </a:cubicBezTo>
                <a:cubicBezTo>
                  <a:pt x="525834" y="250508"/>
                  <a:pt x="536274" y="261938"/>
                  <a:pt x="550512" y="261938"/>
                </a:cubicBezTo>
                <a:lnTo>
                  <a:pt x="578037" y="261938"/>
                </a:lnTo>
                <a:lnTo>
                  <a:pt x="578037" y="394335"/>
                </a:lnTo>
                <a:cubicBezTo>
                  <a:pt x="578037" y="410528"/>
                  <a:pt x="591325" y="422910"/>
                  <a:pt x="607461" y="422910"/>
                </a:cubicBezTo>
                <a:cubicBezTo>
                  <a:pt x="623597" y="422910"/>
                  <a:pt x="635936" y="409575"/>
                  <a:pt x="635936" y="394335"/>
                </a:cubicBezTo>
                <a:lnTo>
                  <a:pt x="635936" y="262890"/>
                </a:lnTo>
                <a:cubicBezTo>
                  <a:pt x="635936" y="262890"/>
                  <a:pt x="635936" y="262890"/>
                  <a:pt x="635936" y="262890"/>
                </a:cubicBezTo>
                <a:lnTo>
                  <a:pt x="665360" y="262890"/>
                </a:lnTo>
                <a:cubicBezTo>
                  <a:pt x="678648" y="262890"/>
                  <a:pt x="690038" y="252413"/>
                  <a:pt x="690038" y="238125"/>
                </a:cubicBezTo>
                <a:cubicBezTo>
                  <a:pt x="690038" y="224790"/>
                  <a:pt x="679597" y="213360"/>
                  <a:pt x="665360" y="213360"/>
                </a:cubicBezTo>
                <a:lnTo>
                  <a:pt x="635936" y="213360"/>
                </a:lnTo>
                <a:lnTo>
                  <a:pt x="635936" y="177165"/>
                </a:lnTo>
                <a:cubicBezTo>
                  <a:pt x="635936" y="173355"/>
                  <a:pt x="637834" y="169545"/>
                  <a:pt x="639732" y="166688"/>
                </a:cubicBezTo>
                <a:close/>
                <a:moveTo>
                  <a:pt x="1795807" y="258128"/>
                </a:moveTo>
                <a:cubicBezTo>
                  <a:pt x="1789163" y="235268"/>
                  <a:pt x="1777773" y="217170"/>
                  <a:pt x="1755942" y="207645"/>
                </a:cubicBezTo>
                <a:cubicBezTo>
                  <a:pt x="1739807" y="200025"/>
                  <a:pt x="1722722" y="199073"/>
                  <a:pt x="1705637" y="200978"/>
                </a:cubicBezTo>
                <a:cubicBezTo>
                  <a:pt x="1689501" y="203835"/>
                  <a:pt x="1675264" y="209550"/>
                  <a:pt x="1662925" y="221933"/>
                </a:cubicBezTo>
                <a:lnTo>
                  <a:pt x="1662925" y="128588"/>
                </a:lnTo>
                <a:cubicBezTo>
                  <a:pt x="1662925" y="112395"/>
                  <a:pt x="1649637" y="100013"/>
                  <a:pt x="1634450" y="100013"/>
                </a:cubicBezTo>
                <a:cubicBezTo>
                  <a:pt x="1618314" y="100013"/>
                  <a:pt x="1605975" y="113348"/>
                  <a:pt x="1605975" y="128588"/>
                </a:cubicBezTo>
                <a:lnTo>
                  <a:pt x="1605975" y="393383"/>
                </a:lnTo>
                <a:cubicBezTo>
                  <a:pt x="1605975" y="409575"/>
                  <a:pt x="1619263" y="421958"/>
                  <a:pt x="1634450" y="421958"/>
                </a:cubicBezTo>
                <a:cubicBezTo>
                  <a:pt x="1650586" y="421958"/>
                  <a:pt x="1662925" y="408623"/>
                  <a:pt x="1662925" y="393383"/>
                </a:cubicBezTo>
                <a:lnTo>
                  <a:pt x="1662925" y="284798"/>
                </a:lnTo>
                <a:cubicBezTo>
                  <a:pt x="1664823" y="274320"/>
                  <a:pt x="1669569" y="265748"/>
                  <a:pt x="1679060" y="259080"/>
                </a:cubicBezTo>
                <a:cubicBezTo>
                  <a:pt x="1687603" y="252413"/>
                  <a:pt x="1698043" y="251460"/>
                  <a:pt x="1709433" y="252413"/>
                </a:cubicBezTo>
                <a:cubicBezTo>
                  <a:pt x="1723671" y="254318"/>
                  <a:pt x="1733162" y="260985"/>
                  <a:pt x="1737908" y="274320"/>
                </a:cubicBezTo>
                <a:cubicBezTo>
                  <a:pt x="1740756" y="280988"/>
                  <a:pt x="1741705" y="288608"/>
                  <a:pt x="1741705" y="295275"/>
                </a:cubicBezTo>
                <a:lnTo>
                  <a:pt x="1741705" y="393383"/>
                </a:lnTo>
                <a:cubicBezTo>
                  <a:pt x="1741705" y="409575"/>
                  <a:pt x="1754044" y="421958"/>
                  <a:pt x="1770180" y="422910"/>
                </a:cubicBezTo>
                <a:cubicBezTo>
                  <a:pt x="1770180" y="422910"/>
                  <a:pt x="1770180" y="422910"/>
                  <a:pt x="1770180" y="422910"/>
                </a:cubicBezTo>
                <a:cubicBezTo>
                  <a:pt x="1786315" y="422910"/>
                  <a:pt x="1799603" y="409575"/>
                  <a:pt x="1799603" y="393383"/>
                </a:cubicBezTo>
                <a:lnTo>
                  <a:pt x="1799603" y="284798"/>
                </a:lnTo>
                <a:cubicBezTo>
                  <a:pt x="1799603" y="276225"/>
                  <a:pt x="1798654" y="266700"/>
                  <a:pt x="1795807" y="258128"/>
                </a:cubicBezTo>
                <a:lnTo>
                  <a:pt x="1795807" y="258128"/>
                </a:lnTo>
                <a:close/>
              </a:path>
            </a:pathLst>
          </a:custGeom>
          <a:solidFill>
            <a:srgbClr val="FFFFFF"/>
          </a:solidFill>
          <a:ln w="9475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8A6F7B4-9711-5DAA-1562-5F29BD61694B}"/>
              </a:ext>
            </a:extLst>
          </p:cNvPr>
          <p:cNvGrpSpPr/>
          <p:nvPr/>
        </p:nvGrpSpPr>
        <p:grpSpPr>
          <a:xfrm>
            <a:off x="9251785" y="3394556"/>
            <a:ext cx="995179" cy="267363"/>
            <a:chOff x="5441950" y="3254943"/>
            <a:chExt cx="1306204" cy="350921"/>
          </a:xfrm>
        </p:grpSpPr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38BCA572-5DF4-497A-A8BC-D4D57E9C19D3}"/>
                </a:ext>
              </a:extLst>
            </p:cNvPr>
            <p:cNvSpPr/>
            <p:nvPr/>
          </p:nvSpPr>
          <p:spPr>
            <a:xfrm>
              <a:off x="6195529" y="3370045"/>
              <a:ext cx="119435" cy="117909"/>
            </a:xfrm>
            <a:custGeom>
              <a:avLst/>
              <a:gdLst>
                <a:gd name="connsiteX0" fmla="*/ 59718 w 119435"/>
                <a:gd name="connsiteY0" fmla="*/ 0 h 117909"/>
                <a:gd name="connsiteX1" fmla="*/ 0 w 119435"/>
                <a:gd name="connsiteY1" fmla="*/ 58955 h 117909"/>
                <a:gd name="connsiteX2" fmla="*/ 59718 w 119435"/>
                <a:gd name="connsiteY2" fmla="*/ 117909 h 117909"/>
                <a:gd name="connsiteX3" fmla="*/ 119435 w 119435"/>
                <a:gd name="connsiteY3" fmla="*/ 58955 h 117909"/>
                <a:gd name="connsiteX4" fmla="*/ 59718 w 119435"/>
                <a:gd name="connsiteY4" fmla="*/ 0 h 11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435" h="117909">
                  <a:moveTo>
                    <a:pt x="59718" y="0"/>
                  </a:moveTo>
                  <a:cubicBezTo>
                    <a:pt x="26541" y="0"/>
                    <a:pt x="0" y="26202"/>
                    <a:pt x="0" y="58955"/>
                  </a:cubicBezTo>
                  <a:cubicBezTo>
                    <a:pt x="0" y="91707"/>
                    <a:pt x="26541" y="117909"/>
                    <a:pt x="59718" y="117909"/>
                  </a:cubicBezTo>
                  <a:cubicBezTo>
                    <a:pt x="92894" y="117909"/>
                    <a:pt x="119435" y="91707"/>
                    <a:pt x="119435" y="58955"/>
                  </a:cubicBezTo>
                  <a:cubicBezTo>
                    <a:pt x="119435" y="26202"/>
                    <a:pt x="92894" y="0"/>
                    <a:pt x="59718" y="0"/>
                  </a:cubicBezTo>
                  <a:close/>
                </a:path>
              </a:pathLst>
            </a:custGeom>
            <a:solidFill>
              <a:srgbClr val="FFFFFF"/>
            </a:solidFill>
            <a:ln w="94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5BE37E06-E990-131E-9250-74B1C7D6307D}"/>
                </a:ext>
              </a:extLst>
            </p:cNvPr>
            <p:cNvSpPr/>
            <p:nvPr/>
          </p:nvSpPr>
          <p:spPr>
            <a:xfrm>
              <a:off x="5441950" y="3254943"/>
              <a:ext cx="1306204" cy="350921"/>
            </a:xfrm>
            <a:custGeom>
              <a:avLst/>
              <a:gdLst>
                <a:gd name="connsiteX0" fmla="*/ 1128947 w 1306204"/>
                <a:gd name="connsiteY0" fmla="*/ 0 h 350921"/>
                <a:gd name="connsiteX1" fmla="*/ 970648 w 1306204"/>
                <a:gd name="connsiteY1" fmla="*/ 96386 h 350921"/>
                <a:gd name="connsiteX2" fmla="*/ 812349 w 1306204"/>
                <a:gd name="connsiteY2" fmla="*/ 0 h 350921"/>
                <a:gd name="connsiteX3" fmla="*/ 653102 w 1306204"/>
                <a:gd name="connsiteY3" fmla="*/ 98258 h 350921"/>
                <a:gd name="connsiteX4" fmla="*/ 493855 w 1306204"/>
                <a:gd name="connsiteY4" fmla="*/ 0 h 350921"/>
                <a:gd name="connsiteX5" fmla="*/ 335556 w 1306204"/>
                <a:gd name="connsiteY5" fmla="*/ 96386 h 350921"/>
                <a:gd name="connsiteX6" fmla="*/ 177257 w 1306204"/>
                <a:gd name="connsiteY6" fmla="*/ 0 h 350921"/>
                <a:gd name="connsiteX7" fmla="*/ 0 w 1306204"/>
                <a:gd name="connsiteY7" fmla="*/ 174993 h 350921"/>
                <a:gd name="connsiteX8" fmla="*/ 177257 w 1306204"/>
                <a:gd name="connsiteY8" fmla="*/ 350921 h 350921"/>
                <a:gd name="connsiteX9" fmla="*/ 335556 w 1306204"/>
                <a:gd name="connsiteY9" fmla="*/ 254535 h 350921"/>
                <a:gd name="connsiteX10" fmla="*/ 493855 w 1306204"/>
                <a:gd name="connsiteY10" fmla="*/ 350921 h 350921"/>
                <a:gd name="connsiteX11" fmla="*/ 653102 w 1306204"/>
                <a:gd name="connsiteY11" fmla="*/ 252663 h 350921"/>
                <a:gd name="connsiteX12" fmla="*/ 812349 w 1306204"/>
                <a:gd name="connsiteY12" fmla="*/ 350921 h 350921"/>
                <a:gd name="connsiteX13" fmla="*/ 970648 w 1306204"/>
                <a:gd name="connsiteY13" fmla="*/ 254535 h 350921"/>
                <a:gd name="connsiteX14" fmla="*/ 1128947 w 1306204"/>
                <a:gd name="connsiteY14" fmla="*/ 350921 h 350921"/>
                <a:gd name="connsiteX15" fmla="*/ 1306204 w 1306204"/>
                <a:gd name="connsiteY15" fmla="*/ 174993 h 350921"/>
                <a:gd name="connsiteX16" fmla="*/ 1128947 w 1306204"/>
                <a:gd name="connsiteY16" fmla="*/ 0 h 350921"/>
                <a:gd name="connsiteX17" fmla="*/ 198111 w 1306204"/>
                <a:gd name="connsiteY17" fmla="*/ 279801 h 350921"/>
                <a:gd name="connsiteX18" fmla="*/ 153560 w 1306204"/>
                <a:gd name="connsiteY18" fmla="*/ 279801 h 350921"/>
                <a:gd name="connsiteX19" fmla="*/ 153560 w 1306204"/>
                <a:gd name="connsiteY19" fmla="*/ 89836 h 350921"/>
                <a:gd name="connsiteX20" fmla="*/ 175361 w 1306204"/>
                <a:gd name="connsiteY20" fmla="*/ 68313 h 350921"/>
                <a:gd name="connsiteX21" fmla="*/ 177257 w 1306204"/>
                <a:gd name="connsiteY21" fmla="*/ 68313 h 350921"/>
                <a:gd name="connsiteX22" fmla="*/ 199059 w 1306204"/>
                <a:gd name="connsiteY22" fmla="*/ 89836 h 350921"/>
                <a:gd name="connsiteX23" fmla="*/ 199059 w 1306204"/>
                <a:gd name="connsiteY23" fmla="*/ 279801 h 350921"/>
                <a:gd name="connsiteX24" fmla="*/ 494803 w 1306204"/>
                <a:gd name="connsiteY24" fmla="*/ 232076 h 350921"/>
                <a:gd name="connsiteX25" fmla="*/ 534615 w 1306204"/>
                <a:gd name="connsiteY25" fmla="*/ 217103 h 350921"/>
                <a:gd name="connsiteX26" fmla="*/ 537459 w 1306204"/>
                <a:gd name="connsiteY26" fmla="*/ 219911 h 350921"/>
                <a:gd name="connsiteX27" fmla="*/ 534615 w 1306204"/>
                <a:gd name="connsiteY27" fmla="*/ 216167 h 350921"/>
                <a:gd name="connsiteX28" fmla="*/ 545990 w 1306204"/>
                <a:gd name="connsiteY28" fmla="*/ 212424 h 350921"/>
                <a:gd name="connsiteX29" fmla="*/ 564000 w 1306204"/>
                <a:gd name="connsiteY29" fmla="*/ 222718 h 350921"/>
                <a:gd name="connsiteX30" fmla="*/ 564000 w 1306204"/>
                <a:gd name="connsiteY30" fmla="*/ 224589 h 350921"/>
                <a:gd name="connsiteX31" fmla="*/ 568739 w 1306204"/>
                <a:gd name="connsiteY31" fmla="*/ 235819 h 350921"/>
                <a:gd name="connsiteX32" fmla="*/ 559260 w 1306204"/>
                <a:gd name="connsiteY32" fmla="*/ 253599 h 350921"/>
                <a:gd name="connsiteX33" fmla="*/ 493855 w 1306204"/>
                <a:gd name="connsiteY33" fmla="*/ 276058 h 350921"/>
                <a:gd name="connsiteX34" fmla="*/ 390534 w 1306204"/>
                <a:gd name="connsiteY34" fmla="*/ 174057 h 350921"/>
                <a:gd name="connsiteX35" fmla="*/ 493855 w 1306204"/>
                <a:gd name="connsiteY35" fmla="*/ 72056 h 350921"/>
                <a:gd name="connsiteX36" fmla="*/ 577270 w 1306204"/>
                <a:gd name="connsiteY36" fmla="*/ 114166 h 350921"/>
                <a:gd name="connsiteX37" fmla="*/ 579166 w 1306204"/>
                <a:gd name="connsiteY37" fmla="*/ 116974 h 350921"/>
                <a:gd name="connsiteX38" fmla="*/ 548833 w 1306204"/>
                <a:gd name="connsiteY38" fmla="*/ 147855 h 350921"/>
                <a:gd name="connsiteX39" fmla="*/ 545990 w 1306204"/>
                <a:gd name="connsiteY39" fmla="*/ 143176 h 350921"/>
                <a:gd name="connsiteX40" fmla="*/ 493855 w 1306204"/>
                <a:gd name="connsiteY40" fmla="*/ 114166 h 350921"/>
                <a:gd name="connsiteX41" fmla="*/ 434138 w 1306204"/>
                <a:gd name="connsiteY41" fmla="*/ 173121 h 350921"/>
                <a:gd name="connsiteX42" fmla="*/ 493855 w 1306204"/>
                <a:gd name="connsiteY42" fmla="*/ 232076 h 350921"/>
                <a:gd name="connsiteX43" fmla="*/ 813297 w 1306204"/>
                <a:gd name="connsiteY43" fmla="*/ 276058 h 350921"/>
                <a:gd name="connsiteX44" fmla="*/ 709976 w 1306204"/>
                <a:gd name="connsiteY44" fmla="*/ 174057 h 350921"/>
                <a:gd name="connsiteX45" fmla="*/ 813297 w 1306204"/>
                <a:gd name="connsiteY45" fmla="*/ 72056 h 350921"/>
                <a:gd name="connsiteX46" fmla="*/ 916618 w 1306204"/>
                <a:gd name="connsiteY46" fmla="*/ 174057 h 350921"/>
                <a:gd name="connsiteX47" fmla="*/ 813297 w 1306204"/>
                <a:gd name="connsiteY47" fmla="*/ 276058 h 350921"/>
                <a:gd name="connsiteX48" fmla="*/ 1220893 w 1306204"/>
                <a:gd name="connsiteY48" fmla="*/ 252663 h 350921"/>
                <a:gd name="connsiteX49" fmla="*/ 1198144 w 1306204"/>
                <a:gd name="connsiteY49" fmla="*/ 276058 h 350921"/>
                <a:gd name="connsiteX50" fmla="*/ 1179186 w 1306204"/>
                <a:gd name="connsiteY50" fmla="*/ 265764 h 350921"/>
                <a:gd name="connsiteX51" fmla="*/ 1092927 w 1306204"/>
                <a:gd name="connsiteY51" fmla="*/ 153469 h 350921"/>
                <a:gd name="connsiteX52" fmla="*/ 1092927 w 1306204"/>
                <a:gd name="connsiteY52" fmla="*/ 276058 h 350921"/>
                <a:gd name="connsiteX53" fmla="*/ 1047428 w 1306204"/>
                <a:gd name="connsiteY53" fmla="*/ 276058 h 350921"/>
                <a:gd name="connsiteX54" fmla="*/ 1047428 w 1306204"/>
                <a:gd name="connsiteY54" fmla="*/ 95451 h 350921"/>
                <a:gd name="connsiteX55" fmla="*/ 1070178 w 1306204"/>
                <a:gd name="connsiteY55" fmla="*/ 72056 h 350921"/>
                <a:gd name="connsiteX56" fmla="*/ 1089136 w 1306204"/>
                <a:gd name="connsiteY56" fmla="*/ 82349 h 350921"/>
                <a:gd name="connsiteX57" fmla="*/ 1175394 w 1306204"/>
                <a:gd name="connsiteY57" fmla="*/ 196516 h 350921"/>
                <a:gd name="connsiteX58" fmla="*/ 1175394 w 1306204"/>
                <a:gd name="connsiteY58" fmla="*/ 96386 h 350921"/>
                <a:gd name="connsiteX59" fmla="*/ 1198144 w 1306204"/>
                <a:gd name="connsiteY59" fmla="*/ 72992 h 350921"/>
                <a:gd name="connsiteX60" fmla="*/ 1220893 w 1306204"/>
                <a:gd name="connsiteY60" fmla="*/ 96386 h 350921"/>
                <a:gd name="connsiteX61" fmla="*/ 1220893 w 1306204"/>
                <a:gd name="connsiteY61" fmla="*/ 254535 h 350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306204" h="350921">
                  <a:moveTo>
                    <a:pt x="1128947" y="0"/>
                  </a:moveTo>
                  <a:cubicBezTo>
                    <a:pt x="1059751" y="0"/>
                    <a:pt x="1000033" y="39303"/>
                    <a:pt x="970648" y="96386"/>
                  </a:cubicBezTo>
                  <a:cubicBezTo>
                    <a:pt x="941263" y="39303"/>
                    <a:pt x="881546" y="0"/>
                    <a:pt x="812349" y="0"/>
                  </a:cubicBezTo>
                  <a:cubicBezTo>
                    <a:pt x="743153" y="0"/>
                    <a:pt x="681539" y="40239"/>
                    <a:pt x="653102" y="98258"/>
                  </a:cubicBezTo>
                  <a:cubicBezTo>
                    <a:pt x="624665" y="40239"/>
                    <a:pt x="564000" y="0"/>
                    <a:pt x="493855" y="0"/>
                  </a:cubicBezTo>
                  <a:cubicBezTo>
                    <a:pt x="423711" y="0"/>
                    <a:pt x="364941" y="39303"/>
                    <a:pt x="335556" y="96386"/>
                  </a:cubicBezTo>
                  <a:cubicBezTo>
                    <a:pt x="306171" y="39303"/>
                    <a:pt x="246454" y="0"/>
                    <a:pt x="177257" y="0"/>
                  </a:cubicBezTo>
                  <a:cubicBezTo>
                    <a:pt x="108060" y="0"/>
                    <a:pt x="0" y="78606"/>
                    <a:pt x="0" y="174993"/>
                  </a:cubicBezTo>
                  <a:cubicBezTo>
                    <a:pt x="0" y="271379"/>
                    <a:pt x="79623" y="350921"/>
                    <a:pt x="177257" y="350921"/>
                  </a:cubicBezTo>
                  <a:cubicBezTo>
                    <a:pt x="274891" y="350921"/>
                    <a:pt x="306171" y="311618"/>
                    <a:pt x="335556" y="254535"/>
                  </a:cubicBezTo>
                  <a:cubicBezTo>
                    <a:pt x="364941" y="311618"/>
                    <a:pt x="424659" y="350921"/>
                    <a:pt x="493855" y="350921"/>
                  </a:cubicBezTo>
                  <a:cubicBezTo>
                    <a:pt x="563052" y="350921"/>
                    <a:pt x="624665" y="310682"/>
                    <a:pt x="653102" y="252663"/>
                  </a:cubicBezTo>
                  <a:cubicBezTo>
                    <a:pt x="681539" y="310682"/>
                    <a:pt x="742205" y="350921"/>
                    <a:pt x="812349" y="350921"/>
                  </a:cubicBezTo>
                  <a:cubicBezTo>
                    <a:pt x="882494" y="350921"/>
                    <a:pt x="941263" y="311618"/>
                    <a:pt x="970648" y="254535"/>
                  </a:cubicBezTo>
                  <a:cubicBezTo>
                    <a:pt x="1000033" y="311618"/>
                    <a:pt x="1059751" y="350921"/>
                    <a:pt x="1128947" y="350921"/>
                  </a:cubicBezTo>
                  <a:cubicBezTo>
                    <a:pt x="1198144" y="350921"/>
                    <a:pt x="1306204" y="272315"/>
                    <a:pt x="1306204" y="174993"/>
                  </a:cubicBezTo>
                  <a:cubicBezTo>
                    <a:pt x="1306204" y="77671"/>
                    <a:pt x="1227529" y="0"/>
                    <a:pt x="1128947" y="0"/>
                  </a:cubicBezTo>
                  <a:close/>
                  <a:moveTo>
                    <a:pt x="198111" y="279801"/>
                  </a:moveTo>
                  <a:lnTo>
                    <a:pt x="153560" y="279801"/>
                  </a:lnTo>
                  <a:lnTo>
                    <a:pt x="153560" y="89836"/>
                  </a:lnTo>
                  <a:cubicBezTo>
                    <a:pt x="153560" y="77671"/>
                    <a:pt x="163039" y="68313"/>
                    <a:pt x="175361" y="68313"/>
                  </a:cubicBezTo>
                  <a:lnTo>
                    <a:pt x="177257" y="68313"/>
                  </a:lnTo>
                  <a:cubicBezTo>
                    <a:pt x="188632" y="68313"/>
                    <a:pt x="199059" y="77671"/>
                    <a:pt x="199059" y="89836"/>
                  </a:cubicBezTo>
                  <a:lnTo>
                    <a:pt x="199059" y="279801"/>
                  </a:lnTo>
                  <a:close/>
                  <a:moveTo>
                    <a:pt x="494803" y="232076"/>
                  </a:moveTo>
                  <a:cubicBezTo>
                    <a:pt x="509969" y="232076"/>
                    <a:pt x="524188" y="226461"/>
                    <a:pt x="534615" y="217103"/>
                  </a:cubicBezTo>
                  <a:lnTo>
                    <a:pt x="537459" y="219911"/>
                  </a:lnTo>
                  <a:lnTo>
                    <a:pt x="534615" y="216167"/>
                  </a:lnTo>
                  <a:cubicBezTo>
                    <a:pt x="538406" y="214296"/>
                    <a:pt x="542198" y="212424"/>
                    <a:pt x="545990" y="212424"/>
                  </a:cubicBezTo>
                  <a:cubicBezTo>
                    <a:pt x="553573" y="212424"/>
                    <a:pt x="560208" y="216167"/>
                    <a:pt x="564000" y="222718"/>
                  </a:cubicBezTo>
                  <a:lnTo>
                    <a:pt x="564000" y="224589"/>
                  </a:lnTo>
                  <a:cubicBezTo>
                    <a:pt x="567791" y="228333"/>
                    <a:pt x="568739" y="232076"/>
                    <a:pt x="568739" y="235819"/>
                  </a:cubicBezTo>
                  <a:cubicBezTo>
                    <a:pt x="568739" y="242369"/>
                    <a:pt x="564948" y="249856"/>
                    <a:pt x="559260" y="253599"/>
                  </a:cubicBezTo>
                  <a:cubicBezTo>
                    <a:pt x="541250" y="267636"/>
                    <a:pt x="518501" y="276058"/>
                    <a:pt x="493855" y="276058"/>
                  </a:cubicBezTo>
                  <a:cubicBezTo>
                    <a:pt x="436981" y="276058"/>
                    <a:pt x="390534" y="230204"/>
                    <a:pt x="390534" y="174057"/>
                  </a:cubicBezTo>
                  <a:cubicBezTo>
                    <a:pt x="390534" y="117909"/>
                    <a:pt x="436981" y="72056"/>
                    <a:pt x="493855" y="72056"/>
                  </a:cubicBezTo>
                  <a:cubicBezTo>
                    <a:pt x="550729" y="72056"/>
                    <a:pt x="558312" y="88900"/>
                    <a:pt x="577270" y="114166"/>
                  </a:cubicBezTo>
                  <a:lnTo>
                    <a:pt x="579166" y="116974"/>
                  </a:lnTo>
                  <a:lnTo>
                    <a:pt x="548833" y="147855"/>
                  </a:lnTo>
                  <a:lnTo>
                    <a:pt x="545990" y="143176"/>
                  </a:lnTo>
                  <a:cubicBezTo>
                    <a:pt x="535563" y="125396"/>
                    <a:pt x="515657" y="114166"/>
                    <a:pt x="493855" y="114166"/>
                  </a:cubicBezTo>
                  <a:cubicBezTo>
                    <a:pt x="460679" y="114166"/>
                    <a:pt x="434138" y="140368"/>
                    <a:pt x="434138" y="173121"/>
                  </a:cubicBezTo>
                  <a:cubicBezTo>
                    <a:pt x="434138" y="205874"/>
                    <a:pt x="460679" y="232076"/>
                    <a:pt x="493855" y="232076"/>
                  </a:cubicBezTo>
                  <a:close/>
                  <a:moveTo>
                    <a:pt x="813297" y="276058"/>
                  </a:moveTo>
                  <a:cubicBezTo>
                    <a:pt x="756423" y="276058"/>
                    <a:pt x="709976" y="230204"/>
                    <a:pt x="709976" y="174057"/>
                  </a:cubicBezTo>
                  <a:cubicBezTo>
                    <a:pt x="709976" y="117909"/>
                    <a:pt x="756423" y="72056"/>
                    <a:pt x="813297" y="72056"/>
                  </a:cubicBezTo>
                  <a:cubicBezTo>
                    <a:pt x="870171" y="72056"/>
                    <a:pt x="916618" y="117909"/>
                    <a:pt x="916618" y="174057"/>
                  </a:cubicBezTo>
                  <a:cubicBezTo>
                    <a:pt x="916618" y="230204"/>
                    <a:pt x="870171" y="276058"/>
                    <a:pt x="813297" y="276058"/>
                  </a:cubicBezTo>
                  <a:close/>
                  <a:moveTo>
                    <a:pt x="1220893" y="252663"/>
                  </a:moveTo>
                  <a:cubicBezTo>
                    <a:pt x="1220893" y="267636"/>
                    <a:pt x="1210466" y="276058"/>
                    <a:pt x="1198144" y="276058"/>
                  </a:cubicBezTo>
                  <a:cubicBezTo>
                    <a:pt x="1191509" y="276058"/>
                    <a:pt x="1183925" y="271379"/>
                    <a:pt x="1179186" y="265764"/>
                  </a:cubicBezTo>
                  <a:lnTo>
                    <a:pt x="1092927" y="153469"/>
                  </a:lnTo>
                  <a:lnTo>
                    <a:pt x="1092927" y="276058"/>
                  </a:lnTo>
                  <a:lnTo>
                    <a:pt x="1047428" y="276058"/>
                  </a:lnTo>
                  <a:lnTo>
                    <a:pt x="1047428" y="95451"/>
                  </a:lnTo>
                  <a:cubicBezTo>
                    <a:pt x="1047428" y="80478"/>
                    <a:pt x="1057855" y="72056"/>
                    <a:pt x="1070178" y="72056"/>
                  </a:cubicBezTo>
                  <a:cubicBezTo>
                    <a:pt x="1076813" y="72056"/>
                    <a:pt x="1085344" y="76735"/>
                    <a:pt x="1089136" y="82349"/>
                  </a:cubicBezTo>
                  <a:lnTo>
                    <a:pt x="1175394" y="196516"/>
                  </a:lnTo>
                  <a:lnTo>
                    <a:pt x="1175394" y="96386"/>
                  </a:lnTo>
                  <a:cubicBezTo>
                    <a:pt x="1175394" y="81414"/>
                    <a:pt x="1185821" y="72992"/>
                    <a:pt x="1198144" y="72992"/>
                  </a:cubicBezTo>
                  <a:cubicBezTo>
                    <a:pt x="1211414" y="72992"/>
                    <a:pt x="1220893" y="81414"/>
                    <a:pt x="1220893" y="96386"/>
                  </a:cubicBezTo>
                  <a:lnTo>
                    <a:pt x="1220893" y="254535"/>
                  </a:lnTo>
                  <a:close/>
                </a:path>
              </a:pathLst>
            </a:custGeom>
            <a:solidFill>
              <a:srgbClr val="FFFFFF"/>
            </a:solidFill>
            <a:ln w="94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5763BB0-E828-9281-E54F-9D34AB327CFA}"/>
              </a:ext>
            </a:extLst>
          </p:cNvPr>
          <p:cNvSpPr/>
          <p:nvPr/>
        </p:nvSpPr>
        <p:spPr>
          <a:xfrm>
            <a:off x="360000" y="1193124"/>
            <a:ext cx="2802593" cy="2162227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srgbClr val="FFFFFF"/>
              </a:solidFill>
              <a:latin typeface="Mabry Pro" panose="020D0503040002040303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27B299-1BA0-AC58-531E-C2F52D5FC02C}"/>
              </a:ext>
            </a:extLst>
          </p:cNvPr>
          <p:cNvSpPr/>
          <p:nvPr/>
        </p:nvSpPr>
        <p:spPr>
          <a:xfrm>
            <a:off x="9025028" y="1193125"/>
            <a:ext cx="2802593" cy="1905903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srgbClr val="FFFFFF"/>
              </a:solidFill>
              <a:latin typeface="Mabry Pro" panose="020D0503040002040303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B8F27-315F-F347-1D70-BAED7EF4AE0C}"/>
              </a:ext>
            </a:extLst>
          </p:cNvPr>
          <p:cNvSpPr/>
          <p:nvPr/>
        </p:nvSpPr>
        <p:spPr>
          <a:xfrm>
            <a:off x="6136685" y="1193125"/>
            <a:ext cx="2802593" cy="2294425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srgbClr val="FFFFFF"/>
              </a:solidFill>
              <a:latin typeface="Mabry Pro" panose="020D0503040002040303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1ACB3-0954-45C0-7DC8-979E8D389EE5}"/>
              </a:ext>
            </a:extLst>
          </p:cNvPr>
          <p:cNvSpPr/>
          <p:nvPr/>
        </p:nvSpPr>
        <p:spPr>
          <a:xfrm>
            <a:off x="3248342" y="1193124"/>
            <a:ext cx="2802593" cy="2592107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srgbClr val="FFFFFF"/>
              </a:solidFill>
              <a:latin typeface="Mabry Pro" panose="020D0503040002040303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6F7D86-277E-6228-16EA-B643381B794C}"/>
              </a:ext>
            </a:extLst>
          </p:cNvPr>
          <p:cNvSpPr/>
          <p:nvPr/>
        </p:nvSpPr>
        <p:spPr>
          <a:xfrm>
            <a:off x="360000" y="3470307"/>
            <a:ext cx="2802593" cy="2329951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srgbClr val="FFFFFF"/>
              </a:solidFill>
              <a:latin typeface="Mabry Pro" panose="020D0503040002040303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AABC89-888A-2F0A-4CFC-D1074F2DF683}"/>
              </a:ext>
            </a:extLst>
          </p:cNvPr>
          <p:cNvSpPr/>
          <p:nvPr/>
        </p:nvSpPr>
        <p:spPr>
          <a:xfrm>
            <a:off x="9025028" y="3192260"/>
            <a:ext cx="2802593" cy="1251453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srgbClr val="FFFFFF"/>
              </a:solidFill>
              <a:latin typeface="Mabry Pro" panose="020D0503040002040303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229660-AB6B-7EE3-8AFE-9E30C2775218}"/>
              </a:ext>
            </a:extLst>
          </p:cNvPr>
          <p:cNvSpPr/>
          <p:nvPr/>
        </p:nvSpPr>
        <p:spPr>
          <a:xfrm>
            <a:off x="6136685" y="3570794"/>
            <a:ext cx="2802593" cy="2229463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srgbClr val="FFFFFF"/>
              </a:solidFill>
              <a:latin typeface="Mabry Pro" panose="020D0503040002040303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596E24-CA4B-DCED-716C-509B69B357C7}"/>
              </a:ext>
            </a:extLst>
          </p:cNvPr>
          <p:cNvSpPr/>
          <p:nvPr/>
        </p:nvSpPr>
        <p:spPr>
          <a:xfrm>
            <a:off x="3248342" y="3912635"/>
            <a:ext cx="2802593" cy="1887621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srgbClr val="FFFFFF"/>
              </a:solidFill>
              <a:latin typeface="Mabry Pro" panose="020D0503040002040303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8C79FB-9DEB-E857-12E6-4B68682E668A}"/>
              </a:ext>
            </a:extLst>
          </p:cNvPr>
          <p:cNvSpPr txBox="1"/>
          <p:nvPr/>
        </p:nvSpPr>
        <p:spPr>
          <a:xfrm>
            <a:off x="616167" y="1998569"/>
            <a:ext cx="2337491" cy="11413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79996" marR="89996" indent="-179996" defTabSz="914377">
              <a:spcBef>
                <a:spcPts val="500"/>
              </a:spcBef>
              <a:buClr>
                <a:srgbClr val="00DD76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FFFFFF"/>
                </a:solidFill>
                <a:latin typeface="Mabry Pro" panose="020D0503040002040303" pitchFamily="34" charset="0"/>
                <a:cs typeface="Arial"/>
                <a:sym typeface="Arial"/>
              </a:rPr>
              <a:t>Cloud-based software for employee recognition and performance </a:t>
            </a:r>
          </a:p>
          <a:p>
            <a:pPr marL="179996" marR="89996" indent="-179996" defTabSz="914377">
              <a:spcBef>
                <a:spcPts val="500"/>
              </a:spcBef>
              <a:buClr>
                <a:srgbClr val="00DD76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FFFFFF"/>
                </a:solidFill>
                <a:latin typeface="Mabry Pro" panose="020D0503040002040303" pitchFamily="34" charset="0"/>
                <a:cs typeface="Arial"/>
                <a:sym typeface="Arial"/>
              </a:rPr>
              <a:t>Cisco, LinkedIn, Procter &amp; Gamble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5707E8-8A8C-08B7-77BA-96B62E293C53}"/>
              </a:ext>
            </a:extLst>
          </p:cNvPr>
          <p:cNvSpPr txBox="1"/>
          <p:nvPr/>
        </p:nvSpPr>
        <p:spPr>
          <a:xfrm>
            <a:off x="616165" y="4133307"/>
            <a:ext cx="2337491" cy="135678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79996" marR="89996" indent="-179996" defTabSz="914377">
              <a:spcBef>
                <a:spcPts val="500"/>
              </a:spcBef>
              <a:buClr>
                <a:srgbClr val="00DD76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FFFFFF"/>
                </a:solidFill>
                <a:latin typeface="Mabry Pro" panose="020D0503040002040303" pitchFamily="34" charset="0"/>
                <a:cs typeface="Arial"/>
                <a:sym typeface="Arial"/>
              </a:rPr>
              <a:t>Regulatory compliance and client data management software for financial institutions. </a:t>
            </a:r>
          </a:p>
          <a:p>
            <a:pPr marL="179996" marR="89996" indent="-179996" defTabSz="914377">
              <a:spcBef>
                <a:spcPts val="500"/>
              </a:spcBef>
              <a:buClr>
                <a:srgbClr val="00DD76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FFFFFF"/>
                </a:solidFill>
                <a:latin typeface="Mabry Pro" panose="020D0503040002040303" pitchFamily="34" charset="0"/>
                <a:cs typeface="Arial"/>
                <a:sym typeface="Arial"/>
              </a:rPr>
              <a:t>Bank of China, Credit Suisse, UBS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5FBEC8-9775-2A24-27CE-5888D3A8F0F0}"/>
              </a:ext>
            </a:extLst>
          </p:cNvPr>
          <p:cNvSpPr txBox="1"/>
          <p:nvPr/>
        </p:nvSpPr>
        <p:spPr>
          <a:xfrm>
            <a:off x="3497251" y="1998567"/>
            <a:ext cx="2337491" cy="1572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79996" marR="89996" indent="-179996" defTabSz="914377">
              <a:spcBef>
                <a:spcPts val="500"/>
              </a:spcBef>
              <a:buClr>
                <a:srgbClr val="00DD76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FFFFFF"/>
                </a:solidFill>
                <a:latin typeface="Mabry Pro" panose="020D0503040002040303" pitchFamily="34" charset="0"/>
                <a:cs typeface="Arial"/>
                <a:sym typeface="Arial"/>
              </a:rPr>
              <a:t>Provides at-home health testing kits connected to regulated lab services. </a:t>
            </a:r>
          </a:p>
          <a:p>
            <a:pPr marL="179996" marR="89996" indent="-179996" defTabSz="914377">
              <a:spcBef>
                <a:spcPts val="500"/>
              </a:spcBef>
              <a:buClr>
                <a:srgbClr val="00DD76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FFFFFF"/>
                </a:solidFill>
                <a:latin typeface="Mabry Pro" panose="020D0503040002040303" pitchFamily="34" charset="0"/>
                <a:cs typeface="Arial"/>
                <a:sym typeface="Arial"/>
              </a:rPr>
              <a:t>American Airlines, British Airways, Fortune 500 companies (corporate wellness).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60DFCA-E8E8-9727-F4F9-23F0E5C771B1}"/>
              </a:ext>
            </a:extLst>
          </p:cNvPr>
          <p:cNvSpPr txBox="1"/>
          <p:nvPr/>
        </p:nvSpPr>
        <p:spPr>
          <a:xfrm>
            <a:off x="3497251" y="4558392"/>
            <a:ext cx="2337491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79996" marR="89996" indent="-179996" defTabSz="914377">
              <a:spcBef>
                <a:spcPts val="500"/>
              </a:spcBef>
              <a:buClr>
                <a:srgbClr val="00DD76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FFFFFF"/>
                </a:solidFill>
                <a:latin typeface="Mabry Pro" panose="020D0503040002040303" pitchFamily="34" charset="0"/>
                <a:cs typeface="Arial"/>
                <a:sym typeface="Arial"/>
              </a:rPr>
              <a:t>Facilitates cross-border B2B payments in over 200 countries and 140+ currencies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B7FEA6-10B0-2985-22DD-0613F3BF2A11}"/>
              </a:ext>
            </a:extLst>
          </p:cNvPr>
          <p:cNvSpPr txBox="1"/>
          <p:nvPr/>
        </p:nvSpPr>
        <p:spPr>
          <a:xfrm>
            <a:off x="6371077" y="1998568"/>
            <a:ext cx="2417323" cy="135678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79996" marR="89996" indent="-179996" defTabSz="914377">
              <a:spcBef>
                <a:spcPts val="500"/>
              </a:spcBef>
              <a:buClr>
                <a:srgbClr val="00DD76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FFFFFF"/>
                </a:solidFill>
                <a:latin typeface="Mabry Pro" panose="020D0503040002040303" pitchFamily="34" charset="0"/>
                <a:cs typeface="Arial"/>
                <a:sym typeface="Arial"/>
              </a:rPr>
              <a:t>Supplies revenue-based financing and analytics for e-commerce businesses. </a:t>
            </a:r>
          </a:p>
          <a:p>
            <a:pPr marL="179996" marR="89996" indent="-179996" defTabSz="914377">
              <a:spcBef>
                <a:spcPts val="500"/>
              </a:spcBef>
              <a:buClr>
                <a:srgbClr val="00DD76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FFFFFF"/>
                </a:solidFill>
                <a:latin typeface="Mabry Pro" panose="020D0503040002040303" pitchFamily="34" charset="0"/>
                <a:cs typeface="Arial"/>
                <a:sym typeface="Arial"/>
              </a:rPr>
              <a:t>Wild (sustainable products), Shopify (merchant ecosystem)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57CE06-6289-4661-90B6-B3BD0A498217}"/>
              </a:ext>
            </a:extLst>
          </p:cNvPr>
          <p:cNvSpPr txBox="1"/>
          <p:nvPr/>
        </p:nvSpPr>
        <p:spPr>
          <a:xfrm>
            <a:off x="6385593" y="4210189"/>
            <a:ext cx="2337491" cy="135678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79996" marR="89996" indent="-179996" defTabSz="914377">
              <a:spcBef>
                <a:spcPts val="500"/>
              </a:spcBef>
              <a:buClr>
                <a:srgbClr val="00DD76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FFFFFF"/>
                </a:solidFill>
                <a:latin typeface="Mabry Pro" panose="020D0503040002040303" pitchFamily="34" charset="0"/>
                <a:cs typeface="Arial"/>
                <a:sym typeface="Arial"/>
              </a:rPr>
              <a:t>Delivers online ordering and management solutions for restaurants. </a:t>
            </a:r>
          </a:p>
          <a:p>
            <a:pPr marL="179996" marR="89996" indent="-179996" defTabSz="914377">
              <a:spcBef>
                <a:spcPts val="500"/>
              </a:spcBef>
              <a:buClr>
                <a:srgbClr val="00DD76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FFFFFF"/>
                </a:solidFill>
                <a:latin typeface="Mabry Pro" panose="020D0503040002040303" pitchFamily="34" charset="0"/>
                <a:cs typeface="Arial"/>
                <a:sym typeface="Arial"/>
              </a:rPr>
              <a:t>Supports chains like White Castle (online ordering in the U.S.)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44AE5C-21AC-FE6C-B41B-4F4D44CF5F44}"/>
              </a:ext>
            </a:extLst>
          </p:cNvPr>
          <p:cNvSpPr txBox="1"/>
          <p:nvPr/>
        </p:nvSpPr>
        <p:spPr>
          <a:xfrm>
            <a:off x="9259421" y="1998568"/>
            <a:ext cx="2417323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79996" marR="89996" indent="-179996" defTabSz="914377">
              <a:spcBef>
                <a:spcPts val="500"/>
              </a:spcBef>
              <a:buClr>
                <a:srgbClr val="00DD76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FFFFFF"/>
                </a:solidFill>
                <a:latin typeface="Mabry Pro" panose="020D0503040002040303" pitchFamily="34" charset="0"/>
                <a:cs typeface="Arial"/>
                <a:sym typeface="Arial"/>
              </a:rPr>
              <a:t>Automates repetitive cybersecurity workflows with a no-code platform for security teams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0E93DC-DB88-54E8-D21D-7BAC9C74BB20}"/>
              </a:ext>
            </a:extLst>
          </p:cNvPr>
          <p:cNvSpPr txBox="1"/>
          <p:nvPr/>
        </p:nvSpPr>
        <p:spPr>
          <a:xfrm>
            <a:off x="9259421" y="3838018"/>
            <a:ext cx="2417323" cy="2154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79996" marR="89996" indent="-179996" defTabSz="914377">
              <a:spcBef>
                <a:spcPts val="500"/>
              </a:spcBef>
              <a:buClr>
                <a:srgbClr val="00DD76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FFFFFF"/>
                </a:solidFill>
                <a:latin typeface="Mabry Pro" panose="020D0503040002040303" pitchFamily="34" charset="0"/>
                <a:cs typeface="Arial"/>
                <a:sym typeface="Arial"/>
              </a:rPr>
              <a:t>Global leader in clinical trials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A14845-6A23-DF8D-0C83-5733C580A64B}"/>
              </a:ext>
            </a:extLst>
          </p:cNvPr>
          <p:cNvSpPr/>
          <p:nvPr/>
        </p:nvSpPr>
        <p:spPr>
          <a:xfrm>
            <a:off x="9025028" y="4525458"/>
            <a:ext cx="2802593" cy="1251453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srgbClr val="FFFFFF"/>
              </a:solidFill>
              <a:latin typeface="Mabry Pro" panose="020D0503040002040303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D52322-9761-E4EF-7D4C-20EEA3D1F678}"/>
              </a:ext>
            </a:extLst>
          </p:cNvPr>
          <p:cNvSpPr txBox="1"/>
          <p:nvPr/>
        </p:nvSpPr>
        <p:spPr>
          <a:xfrm>
            <a:off x="9259421" y="5171215"/>
            <a:ext cx="2417323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79996" marR="89996" indent="-179996" defTabSz="914377">
              <a:spcBef>
                <a:spcPts val="500"/>
              </a:spcBef>
              <a:buClr>
                <a:srgbClr val="00DD76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FFFFFF"/>
                </a:solidFill>
                <a:latin typeface="Mabry Pro" panose="020D0503040002040303" pitchFamily="34" charset="0"/>
                <a:cs typeface="Arial"/>
                <a:sym typeface="Arial"/>
              </a:rPr>
              <a:t>World leader in aerosol drug delivery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27A285E-EA4F-6D2A-D203-8B3045AA6A67}"/>
              </a:ext>
            </a:extLst>
          </p:cNvPr>
          <p:cNvGrpSpPr/>
          <p:nvPr/>
        </p:nvGrpSpPr>
        <p:grpSpPr>
          <a:xfrm>
            <a:off x="9259422" y="4771703"/>
            <a:ext cx="1100229" cy="248723"/>
            <a:chOff x="5753100" y="3352800"/>
            <a:chExt cx="688466" cy="155638"/>
          </a:xfrm>
        </p:grpSpPr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3B29DA33-116C-B0DC-4BF6-52249D996827}"/>
                </a:ext>
              </a:extLst>
            </p:cNvPr>
            <p:cNvSpPr/>
            <p:nvPr/>
          </p:nvSpPr>
          <p:spPr>
            <a:xfrm>
              <a:off x="6427660" y="3396995"/>
              <a:ext cx="8953" cy="9905"/>
            </a:xfrm>
            <a:custGeom>
              <a:avLst/>
              <a:gdLst>
                <a:gd name="connsiteX0" fmla="*/ 5525 w 8953"/>
                <a:gd name="connsiteY0" fmla="*/ 5620 h 9905"/>
                <a:gd name="connsiteX1" fmla="*/ 5525 w 8953"/>
                <a:gd name="connsiteY1" fmla="*/ 5620 h 9905"/>
                <a:gd name="connsiteX2" fmla="*/ 8287 w 8953"/>
                <a:gd name="connsiteY2" fmla="*/ 2762 h 9905"/>
                <a:gd name="connsiteX3" fmla="*/ 7239 w 8953"/>
                <a:gd name="connsiteY3" fmla="*/ 571 h 9905"/>
                <a:gd name="connsiteX4" fmla="*/ 2096 w 8953"/>
                <a:gd name="connsiteY4" fmla="*/ 0 h 9905"/>
                <a:gd name="connsiteX5" fmla="*/ 0 w 8953"/>
                <a:gd name="connsiteY5" fmla="*/ 0 h 9905"/>
                <a:gd name="connsiteX6" fmla="*/ 0 w 8953"/>
                <a:gd name="connsiteY6" fmla="*/ 9906 h 9905"/>
                <a:gd name="connsiteX7" fmla="*/ 2096 w 8953"/>
                <a:gd name="connsiteY7" fmla="*/ 9906 h 9905"/>
                <a:gd name="connsiteX8" fmla="*/ 2096 w 8953"/>
                <a:gd name="connsiteY8" fmla="*/ 5810 h 9905"/>
                <a:gd name="connsiteX9" fmla="*/ 2667 w 8953"/>
                <a:gd name="connsiteY9" fmla="*/ 5810 h 9905"/>
                <a:gd name="connsiteX10" fmla="*/ 5525 w 8953"/>
                <a:gd name="connsiteY10" fmla="*/ 8287 h 9905"/>
                <a:gd name="connsiteX11" fmla="*/ 6382 w 8953"/>
                <a:gd name="connsiteY11" fmla="*/ 9906 h 9905"/>
                <a:gd name="connsiteX12" fmla="*/ 8954 w 8953"/>
                <a:gd name="connsiteY12" fmla="*/ 9906 h 9905"/>
                <a:gd name="connsiteX13" fmla="*/ 7715 w 8953"/>
                <a:gd name="connsiteY13" fmla="*/ 7906 h 9905"/>
                <a:gd name="connsiteX14" fmla="*/ 5620 w 8953"/>
                <a:gd name="connsiteY14" fmla="*/ 5620 h 9905"/>
                <a:gd name="connsiteX15" fmla="*/ 2858 w 8953"/>
                <a:gd name="connsiteY15" fmla="*/ 4286 h 9905"/>
                <a:gd name="connsiteX16" fmla="*/ 2000 w 8953"/>
                <a:gd name="connsiteY16" fmla="*/ 4286 h 9905"/>
                <a:gd name="connsiteX17" fmla="*/ 2000 w 8953"/>
                <a:gd name="connsiteY17" fmla="*/ 1619 h 9905"/>
                <a:gd name="connsiteX18" fmla="*/ 2858 w 8953"/>
                <a:gd name="connsiteY18" fmla="*/ 1619 h 9905"/>
                <a:gd name="connsiteX19" fmla="*/ 6001 w 8953"/>
                <a:gd name="connsiteY19" fmla="*/ 2953 h 9905"/>
                <a:gd name="connsiteX20" fmla="*/ 2858 w 8953"/>
                <a:gd name="connsiteY20" fmla="*/ 4286 h 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953" h="9905">
                  <a:moveTo>
                    <a:pt x="5525" y="5620"/>
                  </a:moveTo>
                  <a:lnTo>
                    <a:pt x="5525" y="5620"/>
                  </a:lnTo>
                  <a:cubicBezTo>
                    <a:pt x="7620" y="5239"/>
                    <a:pt x="8287" y="3905"/>
                    <a:pt x="8287" y="2762"/>
                  </a:cubicBezTo>
                  <a:cubicBezTo>
                    <a:pt x="8287" y="1905"/>
                    <a:pt x="7906" y="1143"/>
                    <a:pt x="7239" y="571"/>
                  </a:cubicBezTo>
                  <a:cubicBezTo>
                    <a:pt x="6477" y="0"/>
                    <a:pt x="5906" y="0"/>
                    <a:pt x="2096" y="0"/>
                  </a:cubicBezTo>
                  <a:lnTo>
                    <a:pt x="0" y="0"/>
                  </a:lnTo>
                  <a:lnTo>
                    <a:pt x="0" y="9906"/>
                  </a:lnTo>
                  <a:lnTo>
                    <a:pt x="2096" y="9906"/>
                  </a:lnTo>
                  <a:lnTo>
                    <a:pt x="2096" y="5810"/>
                  </a:lnTo>
                  <a:lnTo>
                    <a:pt x="2667" y="5810"/>
                  </a:lnTo>
                  <a:cubicBezTo>
                    <a:pt x="3715" y="5810"/>
                    <a:pt x="4381" y="5906"/>
                    <a:pt x="5525" y="8287"/>
                  </a:cubicBezTo>
                  <a:lnTo>
                    <a:pt x="6382" y="9906"/>
                  </a:lnTo>
                  <a:lnTo>
                    <a:pt x="8954" y="9906"/>
                  </a:lnTo>
                  <a:lnTo>
                    <a:pt x="7715" y="7906"/>
                  </a:lnTo>
                  <a:cubicBezTo>
                    <a:pt x="6858" y="6382"/>
                    <a:pt x="6477" y="5906"/>
                    <a:pt x="5620" y="5620"/>
                  </a:cubicBezTo>
                  <a:moveTo>
                    <a:pt x="2858" y="4286"/>
                  </a:moveTo>
                  <a:lnTo>
                    <a:pt x="2000" y="4286"/>
                  </a:lnTo>
                  <a:lnTo>
                    <a:pt x="2000" y="1619"/>
                  </a:lnTo>
                  <a:lnTo>
                    <a:pt x="2858" y="1619"/>
                  </a:lnTo>
                  <a:cubicBezTo>
                    <a:pt x="4667" y="1619"/>
                    <a:pt x="6001" y="1619"/>
                    <a:pt x="6001" y="2953"/>
                  </a:cubicBezTo>
                  <a:cubicBezTo>
                    <a:pt x="6001" y="4286"/>
                    <a:pt x="4667" y="4286"/>
                    <a:pt x="2858" y="428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850853-14F2-069B-D3D8-7656FB80370D}"/>
                </a:ext>
              </a:extLst>
            </p:cNvPr>
            <p:cNvSpPr/>
            <p:nvPr/>
          </p:nvSpPr>
          <p:spPr>
            <a:xfrm>
              <a:off x="6422421" y="3392614"/>
              <a:ext cx="19145" cy="18669"/>
            </a:xfrm>
            <a:custGeom>
              <a:avLst/>
              <a:gdLst>
                <a:gd name="connsiteX0" fmla="*/ 9620 w 19145"/>
                <a:gd name="connsiteY0" fmla="*/ 0 h 18669"/>
                <a:gd name="connsiteX1" fmla="*/ 0 w 19145"/>
                <a:gd name="connsiteY1" fmla="*/ 9335 h 18669"/>
                <a:gd name="connsiteX2" fmla="*/ 9620 w 19145"/>
                <a:gd name="connsiteY2" fmla="*/ 18669 h 18669"/>
                <a:gd name="connsiteX3" fmla="*/ 19145 w 19145"/>
                <a:gd name="connsiteY3" fmla="*/ 9335 h 18669"/>
                <a:gd name="connsiteX4" fmla="*/ 9620 w 19145"/>
                <a:gd name="connsiteY4" fmla="*/ 0 h 18669"/>
                <a:gd name="connsiteX5" fmla="*/ 9620 w 19145"/>
                <a:gd name="connsiteY5" fmla="*/ 16764 h 18669"/>
                <a:gd name="connsiteX6" fmla="*/ 1905 w 19145"/>
                <a:gd name="connsiteY6" fmla="*/ 9239 h 18669"/>
                <a:gd name="connsiteX7" fmla="*/ 9620 w 19145"/>
                <a:gd name="connsiteY7" fmla="*/ 1810 h 18669"/>
                <a:gd name="connsiteX8" fmla="*/ 17335 w 19145"/>
                <a:gd name="connsiteY8" fmla="*/ 9239 h 18669"/>
                <a:gd name="connsiteX9" fmla="*/ 9620 w 19145"/>
                <a:gd name="connsiteY9" fmla="*/ 16764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5" h="18669">
                  <a:moveTo>
                    <a:pt x="9620" y="0"/>
                  </a:moveTo>
                  <a:cubicBezTo>
                    <a:pt x="4286" y="0"/>
                    <a:pt x="0" y="4191"/>
                    <a:pt x="0" y="9335"/>
                  </a:cubicBezTo>
                  <a:cubicBezTo>
                    <a:pt x="0" y="14478"/>
                    <a:pt x="4286" y="18669"/>
                    <a:pt x="9620" y="18669"/>
                  </a:cubicBezTo>
                  <a:cubicBezTo>
                    <a:pt x="14954" y="18669"/>
                    <a:pt x="19145" y="14478"/>
                    <a:pt x="19145" y="9335"/>
                  </a:cubicBezTo>
                  <a:cubicBezTo>
                    <a:pt x="19145" y="4191"/>
                    <a:pt x="14859" y="0"/>
                    <a:pt x="9620" y="0"/>
                  </a:cubicBezTo>
                  <a:moveTo>
                    <a:pt x="9620" y="16764"/>
                  </a:moveTo>
                  <a:cubicBezTo>
                    <a:pt x="5334" y="16764"/>
                    <a:pt x="1905" y="13430"/>
                    <a:pt x="1905" y="9239"/>
                  </a:cubicBezTo>
                  <a:cubicBezTo>
                    <a:pt x="1905" y="5048"/>
                    <a:pt x="5334" y="1810"/>
                    <a:pt x="9620" y="1810"/>
                  </a:cubicBezTo>
                  <a:cubicBezTo>
                    <a:pt x="13907" y="1810"/>
                    <a:pt x="17335" y="5143"/>
                    <a:pt x="17335" y="9239"/>
                  </a:cubicBezTo>
                  <a:cubicBezTo>
                    <a:pt x="17335" y="13335"/>
                    <a:pt x="13907" y="16764"/>
                    <a:pt x="9620" y="1676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2D0B6FC-C266-7FAA-0EE3-C5D5A75D5EFC}"/>
                </a:ext>
              </a:extLst>
            </p:cNvPr>
            <p:cNvSpPr/>
            <p:nvPr/>
          </p:nvSpPr>
          <p:spPr>
            <a:xfrm>
              <a:off x="5753100" y="3352800"/>
              <a:ext cx="664559" cy="155638"/>
            </a:xfrm>
            <a:custGeom>
              <a:avLst/>
              <a:gdLst>
                <a:gd name="connsiteX0" fmla="*/ 70295 w 664559"/>
                <a:gd name="connsiteY0" fmla="*/ 78677 h 155638"/>
                <a:gd name="connsiteX1" fmla="*/ 37433 w 664559"/>
                <a:gd name="connsiteY1" fmla="*/ 78677 h 155638"/>
                <a:gd name="connsiteX2" fmla="*/ 53912 w 664559"/>
                <a:gd name="connsiteY2" fmla="*/ 30671 h 155638"/>
                <a:gd name="connsiteX3" fmla="*/ 70390 w 664559"/>
                <a:gd name="connsiteY3" fmla="*/ 78677 h 155638"/>
                <a:gd name="connsiteX4" fmla="*/ 0 w 664559"/>
                <a:gd name="connsiteY4" fmla="*/ 129921 h 155638"/>
                <a:gd name="connsiteX5" fmla="*/ 19717 w 664559"/>
                <a:gd name="connsiteY5" fmla="*/ 129921 h 155638"/>
                <a:gd name="connsiteX6" fmla="*/ 19812 w 664559"/>
                <a:gd name="connsiteY6" fmla="*/ 129921 h 155638"/>
                <a:gd name="connsiteX7" fmla="*/ 32766 w 664559"/>
                <a:gd name="connsiteY7" fmla="*/ 92012 h 155638"/>
                <a:gd name="connsiteX8" fmla="*/ 74771 w 664559"/>
                <a:gd name="connsiteY8" fmla="*/ 92012 h 155638"/>
                <a:gd name="connsiteX9" fmla="*/ 87725 w 664559"/>
                <a:gd name="connsiteY9" fmla="*/ 129921 h 155638"/>
                <a:gd name="connsiteX10" fmla="*/ 87821 w 664559"/>
                <a:gd name="connsiteY10" fmla="*/ 129921 h 155638"/>
                <a:gd name="connsiteX11" fmla="*/ 107537 w 664559"/>
                <a:gd name="connsiteY11" fmla="*/ 129921 h 155638"/>
                <a:gd name="connsiteX12" fmla="*/ 62960 w 664559"/>
                <a:gd name="connsiteY12" fmla="*/ 0 h 155638"/>
                <a:gd name="connsiteX13" fmla="*/ 44672 w 664559"/>
                <a:gd name="connsiteY13" fmla="*/ 0 h 155638"/>
                <a:gd name="connsiteX14" fmla="*/ 0 w 664559"/>
                <a:gd name="connsiteY14" fmla="*/ 129921 h 155638"/>
                <a:gd name="connsiteX15" fmla="*/ 176022 w 664559"/>
                <a:gd name="connsiteY15" fmla="*/ 78677 h 155638"/>
                <a:gd name="connsiteX16" fmla="*/ 131064 w 664559"/>
                <a:gd name="connsiteY16" fmla="*/ 78677 h 155638"/>
                <a:gd name="connsiteX17" fmla="*/ 153829 w 664559"/>
                <a:gd name="connsiteY17" fmla="*/ 55626 h 155638"/>
                <a:gd name="connsiteX18" fmla="*/ 176117 w 664559"/>
                <a:gd name="connsiteY18" fmla="*/ 78677 h 155638"/>
                <a:gd name="connsiteX19" fmla="*/ 195548 w 664559"/>
                <a:gd name="connsiteY19" fmla="*/ 92012 h 155638"/>
                <a:gd name="connsiteX20" fmla="*/ 195929 w 664559"/>
                <a:gd name="connsiteY20" fmla="*/ 86392 h 155638"/>
                <a:gd name="connsiteX21" fmla="*/ 153924 w 664559"/>
                <a:gd name="connsiteY21" fmla="*/ 39243 h 155638"/>
                <a:gd name="connsiteX22" fmla="*/ 111062 w 664559"/>
                <a:gd name="connsiteY22" fmla="*/ 84868 h 155638"/>
                <a:gd name="connsiteX23" fmla="*/ 111062 w 664559"/>
                <a:gd name="connsiteY23" fmla="*/ 85249 h 155638"/>
                <a:gd name="connsiteX24" fmla="*/ 156019 w 664559"/>
                <a:gd name="connsiteY24" fmla="*/ 130683 h 155638"/>
                <a:gd name="connsiteX25" fmla="*/ 191834 w 664559"/>
                <a:gd name="connsiteY25" fmla="*/ 114205 h 155638"/>
                <a:gd name="connsiteX26" fmla="*/ 180023 w 664559"/>
                <a:gd name="connsiteY26" fmla="*/ 103727 h 155638"/>
                <a:gd name="connsiteX27" fmla="*/ 156305 w 664559"/>
                <a:gd name="connsiteY27" fmla="*/ 114205 h 155638"/>
                <a:gd name="connsiteX28" fmla="*/ 131064 w 664559"/>
                <a:gd name="connsiteY28" fmla="*/ 91916 h 155638"/>
                <a:gd name="connsiteX29" fmla="*/ 195453 w 664559"/>
                <a:gd name="connsiteY29" fmla="*/ 91916 h 155638"/>
                <a:gd name="connsiteX30" fmla="*/ 262795 w 664559"/>
                <a:gd name="connsiteY30" fmla="*/ 60579 h 155638"/>
                <a:gd name="connsiteX31" fmla="*/ 263938 w 664559"/>
                <a:gd name="connsiteY31" fmla="*/ 60579 h 155638"/>
                <a:gd name="connsiteX32" fmla="*/ 263938 w 664559"/>
                <a:gd name="connsiteY32" fmla="*/ 39338 h 155638"/>
                <a:gd name="connsiteX33" fmla="*/ 232886 w 664559"/>
                <a:gd name="connsiteY33" fmla="*/ 60770 h 155638"/>
                <a:gd name="connsiteX34" fmla="*/ 232886 w 664559"/>
                <a:gd name="connsiteY34" fmla="*/ 41053 h 155638"/>
                <a:gd name="connsiteX35" fmla="*/ 212789 w 664559"/>
                <a:gd name="connsiteY35" fmla="*/ 41053 h 155638"/>
                <a:gd name="connsiteX36" fmla="*/ 212789 w 664559"/>
                <a:gd name="connsiteY36" fmla="*/ 128683 h 155638"/>
                <a:gd name="connsiteX37" fmla="*/ 232886 w 664559"/>
                <a:gd name="connsiteY37" fmla="*/ 128683 h 155638"/>
                <a:gd name="connsiteX38" fmla="*/ 232886 w 664559"/>
                <a:gd name="connsiteY38" fmla="*/ 95345 h 155638"/>
                <a:gd name="connsiteX39" fmla="*/ 262795 w 664559"/>
                <a:gd name="connsiteY39" fmla="*/ 60674 h 155638"/>
                <a:gd name="connsiteX40" fmla="*/ 343662 w 664559"/>
                <a:gd name="connsiteY40" fmla="*/ 85344 h 155638"/>
                <a:gd name="connsiteX41" fmla="*/ 317087 w 664559"/>
                <a:gd name="connsiteY41" fmla="*/ 113062 h 155638"/>
                <a:gd name="connsiteX42" fmla="*/ 290322 w 664559"/>
                <a:gd name="connsiteY42" fmla="*/ 84963 h 155638"/>
                <a:gd name="connsiteX43" fmla="*/ 290322 w 664559"/>
                <a:gd name="connsiteY43" fmla="*/ 84582 h 155638"/>
                <a:gd name="connsiteX44" fmla="*/ 316706 w 664559"/>
                <a:gd name="connsiteY44" fmla="*/ 56674 h 155638"/>
                <a:gd name="connsiteX45" fmla="*/ 343567 w 664559"/>
                <a:gd name="connsiteY45" fmla="*/ 84868 h 155638"/>
                <a:gd name="connsiteX46" fmla="*/ 343567 w 664559"/>
                <a:gd name="connsiteY46" fmla="*/ 85249 h 155638"/>
                <a:gd name="connsiteX47" fmla="*/ 363760 w 664559"/>
                <a:gd name="connsiteY47" fmla="*/ 84963 h 155638"/>
                <a:gd name="connsiteX48" fmla="*/ 363760 w 664559"/>
                <a:gd name="connsiteY48" fmla="*/ 84582 h 155638"/>
                <a:gd name="connsiteX49" fmla="*/ 317087 w 664559"/>
                <a:gd name="connsiteY49" fmla="*/ 39148 h 155638"/>
                <a:gd name="connsiteX50" fmla="*/ 270224 w 664559"/>
                <a:gd name="connsiteY50" fmla="*/ 84963 h 155638"/>
                <a:gd name="connsiteX51" fmla="*/ 270224 w 664559"/>
                <a:gd name="connsiteY51" fmla="*/ 85344 h 155638"/>
                <a:gd name="connsiteX52" fmla="*/ 316706 w 664559"/>
                <a:gd name="connsiteY52" fmla="*/ 130683 h 155638"/>
                <a:gd name="connsiteX53" fmla="*/ 363665 w 664559"/>
                <a:gd name="connsiteY53" fmla="*/ 85058 h 155638"/>
                <a:gd name="connsiteX54" fmla="*/ 447294 w 664559"/>
                <a:gd name="connsiteY54" fmla="*/ 80486 h 155638"/>
                <a:gd name="connsiteX55" fmla="*/ 421576 w 664559"/>
                <a:gd name="connsiteY55" fmla="*/ 104584 h 155638"/>
                <a:gd name="connsiteX56" fmla="*/ 396716 w 664559"/>
                <a:gd name="connsiteY56" fmla="*/ 80486 h 155638"/>
                <a:gd name="connsiteX57" fmla="*/ 396716 w 664559"/>
                <a:gd name="connsiteY57" fmla="*/ 80105 h 155638"/>
                <a:gd name="connsiteX58" fmla="*/ 421576 w 664559"/>
                <a:gd name="connsiteY58" fmla="*/ 56007 h 155638"/>
                <a:gd name="connsiteX59" fmla="*/ 447294 w 664559"/>
                <a:gd name="connsiteY59" fmla="*/ 80105 h 155638"/>
                <a:gd name="connsiteX60" fmla="*/ 447294 w 664559"/>
                <a:gd name="connsiteY60" fmla="*/ 80486 h 155638"/>
                <a:gd name="connsiteX61" fmla="*/ 455867 w 664559"/>
                <a:gd name="connsiteY61" fmla="*/ 143828 h 155638"/>
                <a:gd name="connsiteX62" fmla="*/ 467011 w 664559"/>
                <a:gd name="connsiteY62" fmla="*/ 110776 h 155638"/>
                <a:gd name="connsiteX63" fmla="*/ 467011 w 664559"/>
                <a:gd name="connsiteY63" fmla="*/ 41053 h 155638"/>
                <a:gd name="connsiteX64" fmla="*/ 446913 w 664559"/>
                <a:gd name="connsiteY64" fmla="*/ 41053 h 155638"/>
                <a:gd name="connsiteX65" fmla="*/ 446913 w 664559"/>
                <a:gd name="connsiteY65" fmla="*/ 54197 h 155638"/>
                <a:gd name="connsiteX66" fmla="*/ 416147 w 664559"/>
                <a:gd name="connsiteY66" fmla="*/ 39243 h 155638"/>
                <a:gd name="connsiteX67" fmla="*/ 376333 w 664559"/>
                <a:gd name="connsiteY67" fmla="*/ 80391 h 155638"/>
                <a:gd name="connsiteX68" fmla="*/ 376333 w 664559"/>
                <a:gd name="connsiteY68" fmla="*/ 80772 h 155638"/>
                <a:gd name="connsiteX69" fmla="*/ 416147 w 664559"/>
                <a:gd name="connsiteY69" fmla="*/ 121730 h 155638"/>
                <a:gd name="connsiteX70" fmla="*/ 447008 w 664559"/>
                <a:gd name="connsiteY70" fmla="*/ 105632 h 155638"/>
                <a:gd name="connsiteX71" fmla="*/ 447008 w 664559"/>
                <a:gd name="connsiteY71" fmla="*/ 112490 h 155638"/>
                <a:gd name="connsiteX72" fmla="*/ 419291 w 664559"/>
                <a:gd name="connsiteY72" fmla="*/ 139351 h 155638"/>
                <a:gd name="connsiteX73" fmla="*/ 388049 w 664559"/>
                <a:gd name="connsiteY73" fmla="*/ 130016 h 155638"/>
                <a:gd name="connsiteX74" fmla="*/ 380524 w 664559"/>
                <a:gd name="connsiteY74" fmla="*/ 145161 h 155638"/>
                <a:gd name="connsiteX75" fmla="*/ 419672 w 664559"/>
                <a:gd name="connsiteY75" fmla="*/ 155639 h 155638"/>
                <a:gd name="connsiteX76" fmla="*/ 455676 w 664559"/>
                <a:gd name="connsiteY76" fmla="*/ 143828 h 155638"/>
                <a:gd name="connsiteX77" fmla="*/ 549021 w 664559"/>
                <a:gd name="connsiteY77" fmla="*/ 78677 h 155638"/>
                <a:gd name="connsiteX78" fmla="*/ 504063 w 664559"/>
                <a:gd name="connsiteY78" fmla="*/ 78677 h 155638"/>
                <a:gd name="connsiteX79" fmla="*/ 526828 w 664559"/>
                <a:gd name="connsiteY79" fmla="*/ 55626 h 155638"/>
                <a:gd name="connsiteX80" fmla="*/ 549116 w 664559"/>
                <a:gd name="connsiteY80" fmla="*/ 78677 h 155638"/>
                <a:gd name="connsiteX81" fmla="*/ 568643 w 664559"/>
                <a:gd name="connsiteY81" fmla="*/ 92012 h 155638"/>
                <a:gd name="connsiteX82" fmla="*/ 568928 w 664559"/>
                <a:gd name="connsiteY82" fmla="*/ 86392 h 155638"/>
                <a:gd name="connsiteX83" fmla="*/ 526923 w 664559"/>
                <a:gd name="connsiteY83" fmla="*/ 39243 h 155638"/>
                <a:gd name="connsiteX84" fmla="*/ 484061 w 664559"/>
                <a:gd name="connsiteY84" fmla="*/ 84868 h 155638"/>
                <a:gd name="connsiteX85" fmla="*/ 484061 w 664559"/>
                <a:gd name="connsiteY85" fmla="*/ 85249 h 155638"/>
                <a:gd name="connsiteX86" fmla="*/ 529019 w 664559"/>
                <a:gd name="connsiteY86" fmla="*/ 130683 h 155638"/>
                <a:gd name="connsiteX87" fmla="*/ 564833 w 664559"/>
                <a:gd name="connsiteY87" fmla="*/ 114205 h 155638"/>
                <a:gd name="connsiteX88" fmla="*/ 553022 w 664559"/>
                <a:gd name="connsiteY88" fmla="*/ 103727 h 155638"/>
                <a:gd name="connsiteX89" fmla="*/ 529304 w 664559"/>
                <a:gd name="connsiteY89" fmla="*/ 114205 h 155638"/>
                <a:gd name="connsiteX90" fmla="*/ 504063 w 664559"/>
                <a:gd name="connsiteY90" fmla="*/ 91916 h 155638"/>
                <a:gd name="connsiteX91" fmla="*/ 568452 w 664559"/>
                <a:gd name="connsiteY91" fmla="*/ 91916 h 155638"/>
                <a:gd name="connsiteX92" fmla="*/ 664559 w 664559"/>
                <a:gd name="connsiteY92" fmla="*/ 128683 h 155638"/>
                <a:gd name="connsiteX93" fmla="*/ 664559 w 664559"/>
                <a:gd name="connsiteY93" fmla="*/ 72676 h 155638"/>
                <a:gd name="connsiteX94" fmla="*/ 633317 w 664559"/>
                <a:gd name="connsiteY94" fmla="*/ 39148 h 155638"/>
                <a:gd name="connsiteX95" fmla="*/ 605885 w 664559"/>
                <a:gd name="connsiteY95" fmla="*/ 54388 h 155638"/>
                <a:gd name="connsiteX96" fmla="*/ 605885 w 664559"/>
                <a:gd name="connsiteY96" fmla="*/ 40958 h 155638"/>
                <a:gd name="connsiteX97" fmla="*/ 585788 w 664559"/>
                <a:gd name="connsiteY97" fmla="*/ 40958 h 155638"/>
                <a:gd name="connsiteX98" fmla="*/ 585788 w 664559"/>
                <a:gd name="connsiteY98" fmla="*/ 128588 h 155638"/>
                <a:gd name="connsiteX99" fmla="*/ 605885 w 664559"/>
                <a:gd name="connsiteY99" fmla="*/ 128588 h 155638"/>
                <a:gd name="connsiteX100" fmla="*/ 605885 w 664559"/>
                <a:gd name="connsiteY100" fmla="*/ 79058 h 155638"/>
                <a:gd name="connsiteX101" fmla="*/ 625697 w 664559"/>
                <a:gd name="connsiteY101" fmla="*/ 57341 h 155638"/>
                <a:gd name="connsiteX102" fmla="*/ 644462 w 664559"/>
                <a:gd name="connsiteY102" fmla="*/ 78772 h 155638"/>
                <a:gd name="connsiteX103" fmla="*/ 644462 w 664559"/>
                <a:gd name="connsiteY103" fmla="*/ 128588 h 155638"/>
                <a:gd name="connsiteX104" fmla="*/ 664559 w 664559"/>
                <a:gd name="connsiteY104" fmla="*/ 128588 h 15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664559" h="155638">
                  <a:moveTo>
                    <a:pt x="70295" y="78677"/>
                  </a:moveTo>
                  <a:lnTo>
                    <a:pt x="37433" y="78677"/>
                  </a:lnTo>
                  <a:lnTo>
                    <a:pt x="53912" y="30671"/>
                  </a:lnTo>
                  <a:lnTo>
                    <a:pt x="70390" y="78677"/>
                  </a:lnTo>
                  <a:close/>
                  <a:moveTo>
                    <a:pt x="0" y="129921"/>
                  </a:moveTo>
                  <a:lnTo>
                    <a:pt x="19717" y="129921"/>
                  </a:lnTo>
                  <a:cubicBezTo>
                    <a:pt x="19717" y="129921"/>
                    <a:pt x="19812" y="129921"/>
                    <a:pt x="19812" y="129921"/>
                  </a:cubicBezTo>
                  <a:lnTo>
                    <a:pt x="32766" y="92012"/>
                  </a:lnTo>
                  <a:lnTo>
                    <a:pt x="74771" y="92012"/>
                  </a:lnTo>
                  <a:lnTo>
                    <a:pt x="87725" y="129921"/>
                  </a:lnTo>
                  <a:lnTo>
                    <a:pt x="87821" y="129921"/>
                  </a:lnTo>
                  <a:cubicBezTo>
                    <a:pt x="87821" y="129921"/>
                    <a:pt x="107537" y="129921"/>
                    <a:pt x="107537" y="129921"/>
                  </a:cubicBezTo>
                  <a:lnTo>
                    <a:pt x="62960" y="0"/>
                  </a:lnTo>
                  <a:lnTo>
                    <a:pt x="44672" y="0"/>
                  </a:lnTo>
                  <a:lnTo>
                    <a:pt x="0" y="129921"/>
                  </a:lnTo>
                  <a:close/>
                  <a:moveTo>
                    <a:pt x="176022" y="78677"/>
                  </a:moveTo>
                  <a:lnTo>
                    <a:pt x="131064" y="78677"/>
                  </a:lnTo>
                  <a:cubicBezTo>
                    <a:pt x="132874" y="65056"/>
                    <a:pt x="141542" y="55626"/>
                    <a:pt x="153829" y="55626"/>
                  </a:cubicBezTo>
                  <a:cubicBezTo>
                    <a:pt x="167069" y="55626"/>
                    <a:pt x="174784" y="65723"/>
                    <a:pt x="176117" y="78677"/>
                  </a:cubicBezTo>
                  <a:moveTo>
                    <a:pt x="195548" y="92012"/>
                  </a:moveTo>
                  <a:cubicBezTo>
                    <a:pt x="195739" y="90011"/>
                    <a:pt x="195929" y="88202"/>
                    <a:pt x="195929" y="86392"/>
                  </a:cubicBezTo>
                  <a:cubicBezTo>
                    <a:pt x="195929" y="61151"/>
                    <a:pt x="181832" y="39243"/>
                    <a:pt x="153924" y="39243"/>
                  </a:cubicBezTo>
                  <a:cubicBezTo>
                    <a:pt x="128873" y="39243"/>
                    <a:pt x="111062" y="59817"/>
                    <a:pt x="111062" y="84868"/>
                  </a:cubicBezTo>
                  <a:lnTo>
                    <a:pt x="111062" y="85249"/>
                  </a:lnTo>
                  <a:cubicBezTo>
                    <a:pt x="111062" y="112300"/>
                    <a:pt x="130683" y="130683"/>
                    <a:pt x="156019" y="130683"/>
                  </a:cubicBezTo>
                  <a:cubicBezTo>
                    <a:pt x="172117" y="130683"/>
                    <a:pt x="183547" y="124206"/>
                    <a:pt x="191834" y="114205"/>
                  </a:cubicBezTo>
                  <a:lnTo>
                    <a:pt x="180023" y="103727"/>
                  </a:lnTo>
                  <a:cubicBezTo>
                    <a:pt x="173069" y="110490"/>
                    <a:pt x="166116" y="114205"/>
                    <a:pt x="156305" y="114205"/>
                  </a:cubicBezTo>
                  <a:cubicBezTo>
                    <a:pt x="143351" y="114205"/>
                    <a:pt x="133255" y="106204"/>
                    <a:pt x="131064" y="91916"/>
                  </a:cubicBezTo>
                  <a:lnTo>
                    <a:pt x="195453" y="91916"/>
                  </a:lnTo>
                  <a:close/>
                  <a:moveTo>
                    <a:pt x="262795" y="60579"/>
                  </a:moveTo>
                  <a:lnTo>
                    <a:pt x="263938" y="60579"/>
                  </a:lnTo>
                  <a:lnTo>
                    <a:pt x="263938" y="39338"/>
                  </a:lnTo>
                  <a:cubicBezTo>
                    <a:pt x="248507" y="38672"/>
                    <a:pt x="238411" y="47625"/>
                    <a:pt x="232886" y="60770"/>
                  </a:cubicBezTo>
                  <a:lnTo>
                    <a:pt x="232886" y="41053"/>
                  </a:lnTo>
                  <a:lnTo>
                    <a:pt x="212789" y="41053"/>
                  </a:lnTo>
                  <a:lnTo>
                    <a:pt x="212789" y="128683"/>
                  </a:lnTo>
                  <a:lnTo>
                    <a:pt x="232886" y="128683"/>
                  </a:lnTo>
                  <a:lnTo>
                    <a:pt x="232886" y="95345"/>
                  </a:lnTo>
                  <a:cubicBezTo>
                    <a:pt x="232886" y="72104"/>
                    <a:pt x="245174" y="60674"/>
                    <a:pt x="262795" y="60674"/>
                  </a:cubicBezTo>
                  <a:moveTo>
                    <a:pt x="343662" y="85344"/>
                  </a:moveTo>
                  <a:cubicBezTo>
                    <a:pt x="343662" y="100489"/>
                    <a:pt x="333375" y="113062"/>
                    <a:pt x="317087" y="113062"/>
                  </a:cubicBezTo>
                  <a:cubicBezTo>
                    <a:pt x="300800" y="113062"/>
                    <a:pt x="290322" y="100298"/>
                    <a:pt x="290322" y="84963"/>
                  </a:cubicBezTo>
                  <a:lnTo>
                    <a:pt x="290322" y="84582"/>
                  </a:lnTo>
                  <a:cubicBezTo>
                    <a:pt x="290322" y="69247"/>
                    <a:pt x="300609" y="56674"/>
                    <a:pt x="316706" y="56674"/>
                  </a:cubicBezTo>
                  <a:cubicBezTo>
                    <a:pt x="332804" y="56674"/>
                    <a:pt x="343567" y="69437"/>
                    <a:pt x="343567" y="84868"/>
                  </a:cubicBezTo>
                  <a:lnTo>
                    <a:pt x="343567" y="85249"/>
                  </a:lnTo>
                  <a:close/>
                  <a:moveTo>
                    <a:pt x="363760" y="84963"/>
                  </a:moveTo>
                  <a:lnTo>
                    <a:pt x="363760" y="84582"/>
                  </a:lnTo>
                  <a:cubicBezTo>
                    <a:pt x="363760" y="59531"/>
                    <a:pt x="344043" y="39148"/>
                    <a:pt x="317087" y="39148"/>
                  </a:cubicBezTo>
                  <a:cubicBezTo>
                    <a:pt x="290132" y="39148"/>
                    <a:pt x="270224" y="59912"/>
                    <a:pt x="270224" y="84963"/>
                  </a:cubicBezTo>
                  <a:lnTo>
                    <a:pt x="270224" y="85344"/>
                  </a:lnTo>
                  <a:cubicBezTo>
                    <a:pt x="270224" y="110204"/>
                    <a:pt x="289941" y="130683"/>
                    <a:pt x="316706" y="130683"/>
                  </a:cubicBezTo>
                  <a:cubicBezTo>
                    <a:pt x="343472" y="130683"/>
                    <a:pt x="363665" y="109919"/>
                    <a:pt x="363665" y="85058"/>
                  </a:cubicBezTo>
                  <a:moveTo>
                    <a:pt x="447294" y="80486"/>
                  </a:moveTo>
                  <a:cubicBezTo>
                    <a:pt x="447294" y="94774"/>
                    <a:pt x="435483" y="104584"/>
                    <a:pt x="421576" y="104584"/>
                  </a:cubicBezTo>
                  <a:cubicBezTo>
                    <a:pt x="407670" y="104584"/>
                    <a:pt x="396716" y="94774"/>
                    <a:pt x="396716" y="80486"/>
                  </a:cubicBezTo>
                  <a:lnTo>
                    <a:pt x="396716" y="80105"/>
                  </a:lnTo>
                  <a:cubicBezTo>
                    <a:pt x="396716" y="65723"/>
                    <a:pt x="407670" y="56007"/>
                    <a:pt x="421576" y="56007"/>
                  </a:cubicBezTo>
                  <a:cubicBezTo>
                    <a:pt x="435483" y="56007"/>
                    <a:pt x="447294" y="65818"/>
                    <a:pt x="447294" y="80105"/>
                  </a:cubicBezTo>
                  <a:lnTo>
                    <a:pt x="447294" y="80486"/>
                  </a:lnTo>
                  <a:close/>
                  <a:moveTo>
                    <a:pt x="455867" y="143828"/>
                  </a:moveTo>
                  <a:cubicBezTo>
                    <a:pt x="463201" y="136493"/>
                    <a:pt x="467011" y="125540"/>
                    <a:pt x="467011" y="110776"/>
                  </a:cubicBezTo>
                  <a:lnTo>
                    <a:pt x="467011" y="41053"/>
                  </a:lnTo>
                  <a:lnTo>
                    <a:pt x="446913" y="41053"/>
                  </a:lnTo>
                  <a:lnTo>
                    <a:pt x="446913" y="54197"/>
                  </a:lnTo>
                  <a:cubicBezTo>
                    <a:pt x="440055" y="46101"/>
                    <a:pt x="430911" y="39243"/>
                    <a:pt x="416147" y="39243"/>
                  </a:cubicBezTo>
                  <a:cubicBezTo>
                    <a:pt x="395764" y="39243"/>
                    <a:pt x="376333" y="54483"/>
                    <a:pt x="376333" y="80391"/>
                  </a:cubicBezTo>
                  <a:lnTo>
                    <a:pt x="376333" y="80772"/>
                  </a:lnTo>
                  <a:cubicBezTo>
                    <a:pt x="376333" y="106490"/>
                    <a:pt x="395573" y="121730"/>
                    <a:pt x="416147" y="121730"/>
                  </a:cubicBezTo>
                  <a:cubicBezTo>
                    <a:pt x="430625" y="121730"/>
                    <a:pt x="439769" y="115062"/>
                    <a:pt x="447008" y="105632"/>
                  </a:cubicBezTo>
                  <a:lnTo>
                    <a:pt x="447008" y="112490"/>
                  </a:lnTo>
                  <a:cubicBezTo>
                    <a:pt x="447008" y="130112"/>
                    <a:pt x="437198" y="139351"/>
                    <a:pt x="419291" y="139351"/>
                  </a:cubicBezTo>
                  <a:cubicBezTo>
                    <a:pt x="407289" y="139351"/>
                    <a:pt x="397574" y="135827"/>
                    <a:pt x="388049" y="130016"/>
                  </a:cubicBezTo>
                  <a:lnTo>
                    <a:pt x="380524" y="145161"/>
                  </a:lnTo>
                  <a:cubicBezTo>
                    <a:pt x="391859" y="151924"/>
                    <a:pt x="405289" y="155639"/>
                    <a:pt x="419672" y="155639"/>
                  </a:cubicBezTo>
                  <a:cubicBezTo>
                    <a:pt x="435388" y="155639"/>
                    <a:pt x="447770" y="151829"/>
                    <a:pt x="455676" y="143828"/>
                  </a:cubicBezTo>
                  <a:moveTo>
                    <a:pt x="549021" y="78677"/>
                  </a:moveTo>
                  <a:lnTo>
                    <a:pt x="504063" y="78677"/>
                  </a:lnTo>
                  <a:cubicBezTo>
                    <a:pt x="505873" y="65056"/>
                    <a:pt x="514541" y="55626"/>
                    <a:pt x="526828" y="55626"/>
                  </a:cubicBezTo>
                  <a:cubicBezTo>
                    <a:pt x="540163" y="55626"/>
                    <a:pt x="547783" y="65723"/>
                    <a:pt x="549116" y="78677"/>
                  </a:cubicBezTo>
                  <a:moveTo>
                    <a:pt x="568643" y="92012"/>
                  </a:moveTo>
                  <a:cubicBezTo>
                    <a:pt x="568833" y="90011"/>
                    <a:pt x="568928" y="88202"/>
                    <a:pt x="568928" y="86392"/>
                  </a:cubicBezTo>
                  <a:cubicBezTo>
                    <a:pt x="568928" y="61151"/>
                    <a:pt x="554831" y="39243"/>
                    <a:pt x="526923" y="39243"/>
                  </a:cubicBezTo>
                  <a:cubicBezTo>
                    <a:pt x="501872" y="39243"/>
                    <a:pt x="484061" y="59817"/>
                    <a:pt x="484061" y="84868"/>
                  </a:cubicBezTo>
                  <a:lnTo>
                    <a:pt x="484061" y="85249"/>
                  </a:lnTo>
                  <a:cubicBezTo>
                    <a:pt x="484061" y="112300"/>
                    <a:pt x="503682" y="130683"/>
                    <a:pt x="529019" y="130683"/>
                  </a:cubicBezTo>
                  <a:cubicBezTo>
                    <a:pt x="545116" y="130683"/>
                    <a:pt x="556546" y="124206"/>
                    <a:pt x="564833" y="114205"/>
                  </a:cubicBezTo>
                  <a:lnTo>
                    <a:pt x="553022" y="103727"/>
                  </a:lnTo>
                  <a:cubicBezTo>
                    <a:pt x="546068" y="110490"/>
                    <a:pt x="539115" y="114205"/>
                    <a:pt x="529304" y="114205"/>
                  </a:cubicBezTo>
                  <a:cubicBezTo>
                    <a:pt x="516350" y="114205"/>
                    <a:pt x="506254" y="106204"/>
                    <a:pt x="504063" y="91916"/>
                  </a:cubicBezTo>
                  <a:lnTo>
                    <a:pt x="568452" y="91916"/>
                  </a:lnTo>
                  <a:close/>
                  <a:moveTo>
                    <a:pt x="664559" y="128683"/>
                  </a:moveTo>
                  <a:lnTo>
                    <a:pt x="664559" y="72676"/>
                  </a:lnTo>
                  <a:cubicBezTo>
                    <a:pt x="664559" y="52388"/>
                    <a:pt x="653129" y="39148"/>
                    <a:pt x="633317" y="39148"/>
                  </a:cubicBezTo>
                  <a:cubicBezTo>
                    <a:pt x="619697" y="39148"/>
                    <a:pt x="611505" y="46292"/>
                    <a:pt x="605885" y="54388"/>
                  </a:cubicBezTo>
                  <a:lnTo>
                    <a:pt x="605885" y="40958"/>
                  </a:lnTo>
                  <a:lnTo>
                    <a:pt x="585788" y="40958"/>
                  </a:lnTo>
                  <a:lnTo>
                    <a:pt x="585788" y="128588"/>
                  </a:lnTo>
                  <a:lnTo>
                    <a:pt x="605885" y="128588"/>
                  </a:lnTo>
                  <a:lnTo>
                    <a:pt x="605885" y="79058"/>
                  </a:lnTo>
                  <a:cubicBezTo>
                    <a:pt x="605885" y="65437"/>
                    <a:pt x="613982" y="57341"/>
                    <a:pt x="625697" y="57341"/>
                  </a:cubicBezTo>
                  <a:cubicBezTo>
                    <a:pt x="637413" y="57341"/>
                    <a:pt x="644462" y="65151"/>
                    <a:pt x="644462" y="78772"/>
                  </a:cubicBezTo>
                  <a:lnTo>
                    <a:pt x="644462" y="128588"/>
                  </a:lnTo>
                  <a:lnTo>
                    <a:pt x="664559" y="1285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07DCC87F-6234-EFE3-F303-66420E6610EF}"/>
              </a:ext>
            </a:extLst>
          </p:cNvPr>
          <p:cNvSpPr txBox="1"/>
          <p:nvPr/>
        </p:nvSpPr>
        <p:spPr>
          <a:xfrm>
            <a:off x="359999" y="360000"/>
            <a:ext cx="8363084" cy="8617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914377">
              <a:defRPr/>
            </a:pPr>
            <a:r>
              <a:rPr lang="en-US" sz="2800" b="1" dirty="0">
                <a:solidFill>
                  <a:srgbClr val="00DD76"/>
                </a:solidFill>
                <a:latin typeface="Mabry Pro"/>
                <a:cs typeface="Arial"/>
                <a:sym typeface="Arial"/>
              </a:rPr>
              <a:t>S</a:t>
            </a:r>
            <a:r>
              <a:rPr lang="en-GB" sz="2800" b="1" dirty="0" err="1">
                <a:solidFill>
                  <a:srgbClr val="00DD76"/>
                </a:solidFill>
                <a:latin typeface="Mabry Pro"/>
                <a:cs typeface="Arial"/>
                <a:sym typeface="Arial"/>
              </a:rPr>
              <a:t>ome</a:t>
            </a:r>
            <a:r>
              <a:rPr lang="en-GB" sz="2800" b="1" dirty="0">
                <a:solidFill>
                  <a:srgbClr val="00DD76"/>
                </a:solidFill>
                <a:latin typeface="Mabry Pro"/>
                <a:cs typeface="Arial"/>
                <a:sym typeface="Arial"/>
              </a:rPr>
              <a:t> of the Remarkable Scale Up Companies we work with</a:t>
            </a:r>
            <a:endParaRPr lang="en-GB" sz="2800" dirty="0">
              <a:solidFill>
                <a:srgbClr val="FFFFFF"/>
              </a:solidFill>
              <a:latin typeface="Mabry Pro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C68FCC-B918-5A91-B02C-5FA516C295FF}"/>
              </a:ext>
            </a:extLst>
          </p:cNvPr>
          <p:cNvGrpSpPr/>
          <p:nvPr/>
        </p:nvGrpSpPr>
        <p:grpSpPr>
          <a:xfrm>
            <a:off x="0" y="5924159"/>
            <a:ext cx="12192000" cy="937967"/>
            <a:chOff x="0" y="4440025"/>
            <a:chExt cx="9144000" cy="7034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AE67E0-6889-7868-D63D-23228E9448D9}"/>
                </a:ext>
              </a:extLst>
            </p:cNvPr>
            <p:cNvSpPr/>
            <p:nvPr/>
          </p:nvSpPr>
          <p:spPr>
            <a:xfrm>
              <a:off x="0" y="4440025"/>
              <a:ext cx="9144000" cy="703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29" name="Google Shape;248;p44">
              <a:extLst>
                <a:ext uri="{FF2B5EF4-FFF2-40B4-BE49-F238E27FC236}">
                  <a16:creationId xmlns:a16="http://schemas.microsoft.com/office/drawing/2014/main" id="{FE59C1AC-ABC2-C2A4-1CD2-53988DA7CBC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6555" y="4656495"/>
              <a:ext cx="1011746" cy="27161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70509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ight Arrow 31">
            <a:extLst>
              <a:ext uri="{FF2B5EF4-FFF2-40B4-BE49-F238E27FC236}">
                <a16:creationId xmlns:a16="http://schemas.microsoft.com/office/drawing/2014/main" id="{0B009EE3-2A5E-70C4-38F1-66DFA723A425}"/>
              </a:ext>
            </a:extLst>
          </p:cNvPr>
          <p:cNvSpPr/>
          <p:nvPr/>
        </p:nvSpPr>
        <p:spPr>
          <a:xfrm rot="16200000">
            <a:off x="7986207" y="3273476"/>
            <a:ext cx="3928259" cy="588335"/>
          </a:xfrm>
          <a:prstGeom prst="rightArrow">
            <a:avLst>
              <a:gd name="adj1" fmla="val 100000"/>
              <a:gd name="adj2" fmla="val 22763"/>
            </a:avLst>
          </a:prstGeom>
          <a:gradFill>
            <a:gsLst>
              <a:gs pos="28000">
                <a:schemeClr val="accent3">
                  <a:alpha val="0"/>
                </a:schemeClr>
              </a:gs>
              <a:gs pos="99000">
                <a:schemeClr val="accent1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723FB1-FB00-4A8E-C37D-ADE31BA30F3D}"/>
              </a:ext>
            </a:extLst>
          </p:cNvPr>
          <p:cNvSpPr txBox="1"/>
          <p:nvPr/>
        </p:nvSpPr>
        <p:spPr>
          <a:xfrm>
            <a:off x="360001" y="360000"/>
            <a:ext cx="4705294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Arial" panose="020B0604020202020204" pitchFamily="34" charset="0"/>
              </a:rPr>
              <a:t>Record level of exports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CF1ACC-5843-11EE-B2B5-EF96094CF9D5}"/>
              </a:ext>
            </a:extLst>
          </p:cNvPr>
          <p:cNvSpPr txBox="1"/>
          <p:nvPr/>
        </p:nvSpPr>
        <p:spPr>
          <a:xfrm>
            <a:off x="1777291" y="3957730"/>
            <a:ext cx="321054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1493"/>
              </a:spcBef>
              <a:spcAft>
                <a:spcPts val="428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€36.75bn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1493"/>
              </a:spcBef>
              <a:spcAft>
                <a:spcPts val="428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Light" panose="020D0303040002040303" pitchFamily="34" charset="0"/>
                <a:ea typeface="+mn-ea"/>
                <a:cs typeface="+mn-cs"/>
              </a:rPr>
              <a:t>Total Exports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5B60BA-D04C-6498-3086-1CA907C0ADAC}"/>
              </a:ext>
            </a:extLst>
          </p:cNvPr>
          <p:cNvCxnSpPr>
            <a:cxnSpLocks/>
          </p:cNvCxnSpPr>
          <p:nvPr/>
        </p:nvCxnSpPr>
        <p:spPr>
          <a:xfrm>
            <a:off x="1901906" y="4278468"/>
            <a:ext cx="20465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541585-DD4E-97E1-FD97-2EAB79A3479D}"/>
              </a:ext>
            </a:extLst>
          </p:cNvPr>
          <p:cNvSpPr txBox="1"/>
          <p:nvPr/>
        </p:nvSpPr>
        <p:spPr>
          <a:xfrm>
            <a:off x="5637451" y="730874"/>
            <a:ext cx="6232358" cy="763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Pro-MediumItalic" panose="020D0503040002040303" pitchFamily="34" charset="0"/>
                <a:ea typeface="Arial"/>
                <a:cs typeface="Arial"/>
                <a:sym typeface="Arial"/>
              </a:rPr>
              <a:t>97% increase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MediumItalic" panose="020D0503040002040303" pitchFamily="34" charset="0"/>
                <a:ea typeface="Arial"/>
                <a:cs typeface="Arial"/>
                <a:sym typeface="Arial"/>
              </a:rPr>
              <a:t>Since 2014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383DD22-45AA-080B-3C83-B0D68FE1B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9245" y="2216171"/>
            <a:ext cx="1069111" cy="106911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60E707-BB74-7C1D-3FCE-0C75E833EBFA}"/>
              </a:ext>
            </a:extLst>
          </p:cNvPr>
          <p:cNvCxnSpPr>
            <a:cxnSpLocks/>
          </p:cNvCxnSpPr>
          <p:nvPr/>
        </p:nvCxnSpPr>
        <p:spPr>
          <a:xfrm>
            <a:off x="6413356" y="5077761"/>
            <a:ext cx="20465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C22E71A-ABE6-F1E9-F641-1E883F4E4297}"/>
              </a:ext>
            </a:extLst>
          </p:cNvPr>
          <p:cNvSpPr txBox="1"/>
          <p:nvPr/>
        </p:nvSpPr>
        <p:spPr>
          <a:xfrm>
            <a:off x="6413356" y="5442944"/>
            <a:ext cx="321054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1493"/>
              </a:spcBef>
              <a:spcAft>
                <a:spcPts val="428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€18.63bn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1493"/>
              </a:spcBef>
              <a:spcAft>
                <a:spcPts val="428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Light" panose="020D0303040002040303" pitchFamily="34" charset="0"/>
                <a:ea typeface="+mn-ea"/>
                <a:cs typeface="+mn-cs"/>
              </a:rPr>
              <a:t>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24C41E-9F4E-C0FB-5DA6-BD77E8E71B7F}"/>
              </a:ext>
            </a:extLst>
          </p:cNvPr>
          <p:cNvCxnSpPr>
            <a:cxnSpLocks/>
          </p:cNvCxnSpPr>
          <p:nvPr/>
        </p:nvCxnSpPr>
        <p:spPr>
          <a:xfrm>
            <a:off x="8977156" y="5077545"/>
            <a:ext cx="20465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5AB21D-4ACF-4B78-BE45-4947ED9C8363}"/>
              </a:ext>
            </a:extLst>
          </p:cNvPr>
          <p:cNvSpPr txBox="1"/>
          <p:nvPr/>
        </p:nvSpPr>
        <p:spPr>
          <a:xfrm>
            <a:off x="8925419" y="5446170"/>
            <a:ext cx="321054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1493"/>
              </a:spcBef>
              <a:spcAft>
                <a:spcPts val="428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€36.75bn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1493"/>
              </a:spcBef>
              <a:spcAft>
                <a:spcPts val="428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Light" panose="020D0303040002040303" pitchFamily="34" charset="0"/>
                <a:ea typeface="+mn-ea"/>
                <a:cs typeface="+mn-cs"/>
              </a:rPr>
              <a:t>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61B20D72-39F0-BF5D-88BD-A49CB298D4C0}"/>
              </a:ext>
            </a:extLst>
          </p:cNvPr>
          <p:cNvSpPr/>
          <p:nvPr/>
        </p:nvSpPr>
        <p:spPr>
          <a:xfrm rot="16200000">
            <a:off x="6112886" y="3936589"/>
            <a:ext cx="2530235" cy="588334"/>
          </a:xfrm>
          <a:prstGeom prst="rightArrow">
            <a:avLst>
              <a:gd name="adj1" fmla="val 100000"/>
              <a:gd name="adj2" fmla="val 22763"/>
            </a:avLst>
          </a:prstGeom>
          <a:gradFill>
            <a:gsLst>
              <a:gs pos="28000">
                <a:schemeClr val="accent3">
                  <a:alpha val="0"/>
                </a:schemeClr>
              </a:gs>
              <a:gs pos="100000">
                <a:schemeClr val="accent3">
                  <a:alpha val="7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/>
              <a:ea typeface="+mn-ea"/>
              <a:cs typeface="+mn-cs"/>
            </a:endParaRP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B90CC208-653C-F4F2-5416-D0E468F7598F}"/>
              </a:ext>
            </a:extLst>
          </p:cNvPr>
          <p:cNvSpPr/>
          <p:nvPr/>
        </p:nvSpPr>
        <p:spPr>
          <a:xfrm rot="16200000">
            <a:off x="8690986" y="3936590"/>
            <a:ext cx="2530235" cy="588334"/>
          </a:xfrm>
          <a:prstGeom prst="rightArrow">
            <a:avLst>
              <a:gd name="adj1" fmla="val 100000"/>
              <a:gd name="adj2" fmla="val 22763"/>
            </a:avLst>
          </a:prstGeom>
          <a:gradFill>
            <a:gsLst>
              <a:gs pos="28000">
                <a:schemeClr val="accent3">
                  <a:alpha val="0"/>
                </a:schemeClr>
              </a:gs>
              <a:gs pos="100000">
                <a:schemeClr val="accent3">
                  <a:alpha val="7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761973-25F9-73FE-8669-CF79637C97FE}"/>
              </a:ext>
            </a:extLst>
          </p:cNvPr>
          <p:cNvSpPr/>
          <p:nvPr/>
        </p:nvSpPr>
        <p:spPr>
          <a:xfrm>
            <a:off x="4425922" y="3492364"/>
            <a:ext cx="930731" cy="9307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50" normalizeH="0" baseline="0" noProof="0">
              <a:ln>
                <a:noFill/>
              </a:ln>
              <a:solidFill>
                <a:srgbClr val="001D17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F5E250-47E1-804A-2A69-7C85ED19046A}"/>
              </a:ext>
            </a:extLst>
          </p:cNvPr>
          <p:cNvSpPr txBox="1"/>
          <p:nvPr/>
        </p:nvSpPr>
        <p:spPr>
          <a:xfrm>
            <a:off x="4503361" y="3711508"/>
            <a:ext cx="7341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+7%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E055E2-E33A-49F2-913D-5089737EF260}"/>
              </a:ext>
            </a:extLst>
          </p:cNvPr>
          <p:cNvSpPr txBox="1"/>
          <p:nvPr/>
        </p:nvSpPr>
        <p:spPr>
          <a:xfrm>
            <a:off x="1794131" y="4683585"/>
            <a:ext cx="3108721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1493"/>
              </a:spcBef>
              <a:spcAft>
                <a:spcPts val="428"/>
              </a:spcAft>
              <a:buClrTx/>
              <a:buSzTx/>
              <a:buFontTx/>
              <a:buNone/>
              <a:tabLst/>
              <a:defRPr/>
            </a:pPr>
            <a:endParaRPr kumimoji="0" lang="en-IE" sz="4000" b="1" i="0" u="none" strike="noStrike" kern="1200" cap="none" spc="0" normalizeH="0" baseline="0" noProof="0" dirty="0">
              <a:ln>
                <a:noFill/>
              </a:ln>
              <a:solidFill>
                <a:srgbClr val="00DC75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1493"/>
              </a:spcBef>
              <a:spcAft>
                <a:spcPts val="428"/>
              </a:spcAft>
              <a:buClrTx/>
              <a:buSzTx/>
              <a:buFontTx/>
              <a:buNone/>
              <a:tabLst/>
              <a:defRPr/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Pro-Light" panose="020D03030400020403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0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3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66F808B-E96F-503F-9329-252650EC4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887" y="1228851"/>
            <a:ext cx="8363543" cy="4919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536E67-9095-CD7A-1568-4B5A838CA965}"/>
              </a:ext>
            </a:extLst>
          </p:cNvPr>
          <p:cNvSpPr txBox="1"/>
          <p:nvPr/>
        </p:nvSpPr>
        <p:spPr>
          <a:xfrm>
            <a:off x="360001" y="360000"/>
            <a:ext cx="342663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E" sz="2800" spc="-25" dirty="0"/>
              <a:t>Client</a:t>
            </a:r>
            <a:r>
              <a:rPr lang="en-IE" sz="2800" spc="-125" dirty="0"/>
              <a:t> </a:t>
            </a:r>
            <a:r>
              <a:rPr lang="en-IE" sz="2800" spc="-20" dirty="0"/>
              <a:t>Exports</a:t>
            </a:r>
            <a:r>
              <a:rPr lang="en-IE" sz="2800" spc="-120" dirty="0"/>
              <a:t> </a:t>
            </a:r>
            <a:r>
              <a:rPr lang="en-IE" sz="2800" spc="-20" dirty="0"/>
              <a:t>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C1A94-285F-A3E6-6492-C1CF852906C7}"/>
              </a:ext>
            </a:extLst>
          </p:cNvPr>
          <p:cNvSpPr txBox="1"/>
          <p:nvPr/>
        </p:nvSpPr>
        <p:spPr>
          <a:xfrm>
            <a:off x="4210784" y="360000"/>
            <a:ext cx="436394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E" sz="2800" spc="-100" dirty="0">
                <a:solidFill>
                  <a:srgbClr val="00DB75"/>
                </a:solidFill>
                <a:latin typeface="Mabry Pro"/>
                <a:cs typeface="Mabry Pro"/>
              </a:rPr>
              <a:t>Total</a:t>
            </a:r>
            <a:r>
              <a:rPr lang="en-IE" sz="2800" spc="-75" dirty="0">
                <a:solidFill>
                  <a:srgbClr val="00DB75"/>
                </a:solidFill>
                <a:latin typeface="Mabry Pro"/>
                <a:cs typeface="Mabry Pro"/>
              </a:rPr>
              <a:t> </a:t>
            </a:r>
            <a:r>
              <a:rPr lang="en-IE" sz="2800" spc="-20" dirty="0">
                <a:solidFill>
                  <a:srgbClr val="00DB75"/>
                </a:solidFill>
                <a:latin typeface="Mabry Pro"/>
                <a:cs typeface="Mabry Pro"/>
              </a:rPr>
              <a:t>Exports</a:t>
            </a:r>
            <a:r>
              <a:rPr lang="en-IE" sz="2800" spc="-105" dirty="0">
                <a:solidFill>
                  <a:srgbClr val="00DB75"/>
                </a:solidFill>
                <a:latin typeface="Mabry Pro"/>
                <a:cs typeface="Mabry Pro"/>
              </a:rPr>
              <a:t> </a:t>
            </a:r>
            <a:r>
              <a:rPr lang="en-IE" sz="2800" spc="-20" dirty="0">
                <a:solidFill>
                  <a:srgbClr val="00DB75"/>
                </a:solidFill>
                <a:latin typeface="Mabry Pro"/>
                <a:cs typeface="Mabry Pro"/>
              </a:rPr>
              <a:t>€36.75bn</a:t>
            </a:r>
            <a:endParaRPr lang="en-IE" sz="2800" dirty="0">
              <a:latin typeface="Mabry Pro"/>
              <a:cs typeface="Mabry Pro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81653D-191A-3ED6-B26D-66BF849AB299}"/>
              </a:ext>
            </a:extLst>
          </p:cNvPr>
          <p:cNvGrpSpPr/>
          <p:nvPr/>
        </p:nvGrpSpPr>
        <p:grpSpPr>
          <a:xfrm>
            <a:off x="1630333" y="2189810"/>
            <a:ext cx="8814433" cy="3980922"/>
            <a:chOff x="301548" y="2492015"/>
            <a:chExt cx="10026469" cy="4528322"/>
          </a:xfrm>
        </p:grpSpPr>
        <p:sp>
          <p:nvSpPr>
            <p:cNvPr id="7" name="bg object 50">
              <a:extLst>
                <a:ext uri="{FF2B5EF4-FFF2-40B4-BE49-F238E27FC236}">
                  <a16:creationId xmlns:a16="http://schemas.microsoft.com/office/drawing/2014/main" id="{3E547719-88CF-AB32-A1FC-31D39A5BC8EE}"/>
                </a:ext>
              </a:extLst>
            </p:cNvPr>
            <p:cNvSpPr/>
            <p:nvPr/>
          </p:nvSpPr>
          <p:spPr>
            <a:xfrm>
              <a:off x="5924753" y="3209836"/>
              <a:ext cx="1920875" cy="635635"/>
            </a:xfrm>
            <a:custGeom>
              <a:avLst/>
              <a:gdLst/>
              <a:ahLst/>
              <a:cxnLst/>
              <a:rect l="l" t="t" r="r" b="b"/>
              <a:pathLst>
                <a:path w="1920875" h="635635">
                  <a:moveTo>
                    <a:pt x="1920493" y="0"/>
                  </a:moveTo>
                  <a:lnTo>
                    <a:pt x="0" y="0"/>
                  </a:lnTo>
                  <a:lnTo>
                    <a:pt x="0" y="635304"/>
                  </a:lnTo>
                  <a:lnTo>
                    <a:pt x="1920493" y="635304"/>
                  </a:lnTo>
                  <a:lnTo>
                    <a:pt x="1920493" y="0"/>
                  </a:lnTo>
                  <a:close/>
                </a:path>
              </a:pathLst>
            </a:custGeom>
            <a:solidFill>
              <a:srgbClr val="09201B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" name="bg object 52">
              <a:extLst>
                <a:ext uri="{FF2B5EF4-FFF2-40B4-BE49-F238E27FC236}">
                  <a16:creationId xmlns:a16="http://schemas.microsoft.com/office/drawing/2014/main" id="{4ACD6DDE-E9C8-923D-448C-32E1C3EABC54}"/>
                </a:ext>
              </a:extLst>
            </p:cNvPr>
            <p:cNvSpPr/>
            <p:nvPr/>
          </p:nvSpPr>
          <p:spPr>
            <a:xfrm>
              <a:off x="5990564" y="2498369"/>
              <a:ext cx="1854835" cy="635635"/>
            </a:xfrm>
            <a:custGeom>
              <a:avLst/>
              <a:gdLst/>
              <a:ahLst/>
              <a:cxnLst/>
              <a:rect l="l" t="t" r="r" b="b"/>
              <a:pathLst>
                <a:path w="1854834" h="635635">
                  <a:moveTo>
                    <a:pt x="1854682" y="0"/>
                  </a:moveTo>
                  <a:lnTo>
                    <a:pt x="0" y="0"/>
                  </a:lnTo>
                  <a:lnTo>
                    <a:pt x="0" y="635304"/>
                  </a:lnTo>
                  <a:lnTo>
                    <a:pt x="1854682" y="635304"/>
                  </a:lnTo>
                  <a:lnTo>
                    <a:pt x="1854682" y="0"/>
                  </a:lnTo>
                  <a:close/>
                </a:path>
              </a:pathLst>
            </a:custGeom>
            <a:solidFill>
              <a:srgbClr val="09201B"/>
            </a:solidFill>
            <a:ln w="12700">
              <a:solidFill>
                <a:srgbClr val="00DC7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" name="bg object 54">
              <a:extLst>
                <a:ext uri="{FF2B5EF4-FFF2-40B4-BE49-F238E27FC236}">
                  <a16:creationId xmlns:a16="http://schemas.microsoft.com/office/drawing/2014/main" id="{C4413DD5-56C6-5761-BE86-F7398EEFF823}"/>
                </a:ext>
              </a:extLst>
            </p:cNvPr>
            <p:cNvSpPr/>
            <p:nvPr/>
          </p:nvSpPr>
          <p:spPr>
            <a:xfrm>
              <a:off x="1998345" y="5161699"/>
              <a:ext cx="1800860" cy="635635"/>
            </a:xfrm>
            <a:custGeom>
              <a:avLst/>
              <a:gdLst/>
              <a:ahLst/>
              <a:cxnLst/>
              <a:rect l="l" t="t" r="r" b="b"/>
              <a:pathLst>
                <a:path w="1800860" h="635635">
                  <a:moveTo>
                    <a:pt x="1800504" y="0"/>
                  </a:moveTo>
                  <a:lnTo>
                    <a:pt x="0" y="0"/>
                  </a:lnTo>
                  <a:lnTo>
                    <a:pt x="0" y="635304"/>
                  </a:lnTo>
                  <a:lnTo>
                    <a:pt x="1800504" y="635304"/>
                  </a:lnTo>
                  <a:lnTo>
                    <a:pt x="1800504" y="0"/>
                  </a:lnTo>
                  <a:close/>
                </a:path>
              </a:pathLst>
            </a:custGeom>
            <a:solidFill>
              <a:srgbClr val="09201B"/>
            </a:solidFill>
            <a:ln w="12700">
              <a:solidFill>
                <a:srgbClr val="00DC7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" name="bg object 56">
              <a:extLst>
                <a:ext uri="{FF2B5EF4-FFF2-40B4-BE49-F238E27FC236}">
                  <a16:creationId xmlns:a16="http://schemas.microsoft.com/office/drawing/2014/main" id="{1FC13378-E780-11AE-3E26-E09A6887C58E}"/>
                </a:ext>
              </a:extLst>
            </p:cNvPr>
            <p:cNvSpPr/>
            <p:nvPr/>
          </p:nvSpPr>
          <p:spPr>
            <a:xfrm>
              <a:off x="5341569" y="4792764"/>
              <a:ext cx="1800860" cy="635635"/>
            </a:xfrm>
            <a:custGeom>
              <a:avLst/>
              <a:gdLst/>
              <a:ahLst/>
              <a:cxnLst/>
              <a:rect l="l" t="t" r="r" b="b"/>
              <a:pathLst>
                <a:path w="1800859" h="635635">
                  <a:moveTo>
                    <a:pt x="1800504" y="0"/>
                  </a:moveTo>
                  <a:lnTo>
                    <a:pt x="0" y="0"/>
                  </a:lnTo>
                  <a:lnTo>
                    <a:pt x="0" y="635304"/>
                  </a:lnTo>
                  <a:lnTo>
                    <a:pt x="1800504" y="635304"/>
                  </a:lnTo>
                  <a:lnTo>
                    <a:pt x="1800504" y="0"/>
                  </a:lnTo>
                  <a:close/>
                </a:path>
              </a:pathLst>
            </a:custGeom>
            <a:solidFill>
              <a:srgbClr val="09201B"/>
            </a:solidFill>
            <a:ln w="12700">
              <a:solidFill>
                <a:srgbClr val="00DC75"/>
              </a:solidFill>
            </a:ln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11" name="bg object 58">
              <a:extLst>
                <a:ext uri="{FF2B5EF4-FFF2-40B4-BE49-F238E27FC236}">
                  <a16:creationId xmlns:a16="http://schemas.microsoft.com/office/drawing/2014/main" id="{C20A719D-0857-5D14-7DD8-ADA726D79410}"/>
                </a:ext>
              </a:extLst>
            </p:cNvPr>
            <p:cNvSpPr/>
            <p:nvPr/>
          </p:nvSpPr>
          <p:spPr>
            <a:xfrm>
              <a:off x="8145754" y="4468761"/>
              <a:ext cx="1800860" cy="635635"/>
            </a:xfrm>
            <a:custGeom>
              <a:avLst/>
              <a:gdLst/>
              <a:ahLst/>
              <a:cxnLst/>
              <a:rect l="l" t="t" r="r" b="b"/>
              <a:pathLst>
                <a:path w="1800859" h="635635">
                  <a:moveTo>
                    <a:pt x="1800504" y="0"/>
                  </a:moveTo>
                  <a:lnTo>
                    <a:pt x="0" y="0"/>
                  </a:lnTo>
                  <a:lnTo>
                    <a:pt x="0" y="635304"/>
                  </a:lnTo>
                  <a:lnTo>
                    <a:pt x="1800504" y="635304"/>
                  </a:lnTo>
                  <a:lnTo>
                    <a:pt x="1800504" y="0"/>
                  </a:lnTo>
                  <a:close/>
                </a:path>
              </a:pathLst>
            </a:custGeom>
            <a:solidFill>
              <a:srgbClr val="09201B"/>
            </a:solidFill>
            <a:ln w="12700">
              <a:solidFill>
                <a:srgbClr val="00DC7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" name="bg object 60">
              <a:extLst>
                <a:ext uri="{FF2B5EF4-FFF2-40B4-BE49-F238E27FC236}">
                  <a16:creationId xmlns:a16="http://schemas.microsoft.com/office/drawing/2014/main" id="{CF8D7492-3D1A-61C1-52F1-F70796EA63D7}"/>
                </a:ext>
              </a:extLst>
            </p:cNvPr>
            <p:cNvSpPr/>
            <p:nvPr/>
          </p:nvSpPr>
          <p:spPr>
            <a:xfrm>
              <a:off x="301548" y="3126181"/>
              <a:ext cx="1756410" cy="635635"/>
            </a:xfrm>
            <a:custGeom>
              <a:avLst/>
              <a:gdLst/>
              <a:ahLst/>
              <a:cxnLst/>
              <a:rect l="l" t="t" r="r" b="b"/>
              <a:pathLst>
                <a:path w="1756410" h="635635">
                  <a:moveTo>
                    <a:pt x="1756105" y="0"/>
                  </a:moveTo>
                  <a:lnTo>
                    <a:pt x="0" y="0"/>
                  </a:lnTo>
                  <a:lnTo>
                    <a:pt x="0" y="635304"/>
                  </a:lnTo>
                  <a:lnTo>
                    <a:pt x="1756105" y="635304"/>
                  </a:lnTo>
                  <a:lnTo>
                    <a:pt x="1756105" y="0"/>
                  </a:lnTo>
                  <a:close/>
                </a:path>
              </a:pathLst>
            </a:custGeom>
            <a:solidFill>
              <a:srgbClr val="09201B"/>
            </a:solidFill>
            <a:ln w="12700">
              <a:solidFill>
                <a:srgbClr val="00DC7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" name="bg object 62">
              <a:extLst>
                <a:ext uri="{FF2B5EF4-FFF2-40B4-BE49-F238E27FC236}">
                  <a16:creationId xmlns:a16="http://schemas.microsoft.com/office/drawing/2014/main" id="{AB5BC93B-9C07-7B0B-F2BC-E46C1AA21731}"/>
                </a:ext>
              </a:extLst>
            </p:cNvPr>
            <p:cNvSpPr/>
            <p:nvPr/>
          </p:nvSpPr>
          <p:spPr>
            <a:xfrm>
              <a:off x="2754350" y="2721711"/>
              <a:ext cx="1865630" cy="635635"/>
            </a:xfrm>
            <a:custGeom>
              <a:avLst/>
              <a:gdLst/>
              <a:ahLst/>
              <a:cxnLst/>
              <a:rect l="l" t="t" r="r" b="b"/>
              <a:pathLst>
                <a:path w="1865629" h="635635">
                  <a:moveTo>
                    <a:pt x="1865299" y="0"/>
                  </a:moveTo>
                  <a:lnTo>
                    <a:pt x="0" y="0"/>
                  </a:lnTo>
                  <a:lnTo>
                    <a:pt x="0" y="635304"/>
                  </a:lnTo>
                  <a:lnTo>
                    <a:pt x="1865299" y="635304"/>
                  </a:lnTo>
                  <a:lnTo>
                    <a:pt x="1865299" y="0"/>
                  </a:lnTo>
                  <a:close/>
                </a:path>
              </a:pathLst>
            </a:custGeom>
            <a:solidFill>
              <a:srgbClr val="09201B"/>
            </a:solidFill>
            <a:ln w="12700">
              <a:solidFill>
                <a:srgbClr val="00DC75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F0EFBD1D-1EB8-90A1-3012-6736EA4DB173}"/>
                </a:ext>
              </a:extLst>
            </p:cNvPr>
            <p:cNvSpPr txBox="1"/>
            <p:nvPr/>
          </p:nvSpPr>
          <p:spPr>
            <a:xfrm>
              <a:off x="380979" y="3140408"/>
              <a:ext cx="1264285" cy="5539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94970">
                <a:lnSpc>
                  <a:spcPts val="1800"/>
                </a:lnSpc>
                <a:spcBef>
                  <a:spcPts val="100"/>
                </a:spcBef>
              </a:pPr>
              <a:r>
                <a:rPr sz="800" dirty="0">
                  <a:solidFill>
                    <a:srgbClr val="FFFFFF"/>
                  </a:solidFill>
                  <a:latin typeface="Mabry Pro"/>
                  <a:cs typeface="Mabry Pro"/>
                </a:rPr>
                <a:t>North</a:t>
              </a:r>
              <a:r>
                <a:rPr sz="800" spc="-20" dirty="0">
                  <a:solidFill>
                    <a:srgbClr val="FFFFFF"/>
                  </a:solidFill>
                  <a:latin typeface="Mabry Pro"/>
                  <a:cs typeface="Mabry Pro"/>
                </a:rPr>
                <a:t> </a:t>
              </a:r>
              <a:r>
                <a:rPr sz="800" spc="-10" dirty="0">
                  <a:solidFill>
                    <a:srgbClr val="FFFFFF"/>
                  </a:solidFill>
                  <a:latin typeface="Mabry Pro"/>
                  <a:cs typeface="Mabry Pro"/>
                </a:rPr>
                <a:t>America</a:t>
              </a:r>
              <a:endParaRPr sz="800" dirty="0">
                <a:latin typeface="Mabry Pro"/>
                <a:cs typeface="Mabry Pro"/>
              </a:endParaRPr>
            </a:p>
            <a:p>
              <a:pPr marL="12700">
                <a:lnSpc>
                  <a:spcPts val="1800"/>
                </a:lnSpc>
              </a:pPr>
              <a:r>
                <a:rPr sz="2000" b="1" spc="-20" dirty="0">
                  <a:solidFill>
                    <a:srgbClr val="00DC75"/>
                  </a:solidFill>
                  <a:latin typeface="MabryPro-Black"/>
                  <a:cs typeface="MabryPro-Black"/>
                </a:rPr>
                <a:t>€7.30bn</a:t>
              </a:r>
              <a:endParaRPr sz="2000" dirty="0">
                <a:latin typeface="MabryPro-Black"/>
                <a:cs typeface="MabryPro-Black"/>
              </a:endParaRPr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109DB950-73A0-79F9-D096-0AF4BED3CC96}"/>
                </a:ext>
              </a:extLst>
            </p:cNvPr>
            <p:cNvSpPr txBox="1"/>
            <p:nvPr/>
          </p:nvSpPr>
          <p:spPr>
            <a:xfrm>
              <a:off x="2810793" y="2729563"/>
              <a:ext cx="1456055" cy="5539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5080" algn="r">
                <a:lnSpc>
                  <a:spcPts val="1800"/>
                </a:lnSpc>
                <a:spcBef>
                  <a:spcPts val="100"/>
                </a:spcBef>
              </a:pPr>
              <a:r>
                <a:rPr sz="800" spc="-25" dirty="0">
                  <a:solidFill>
                    <a:srgbClr val="FFFFFF"/>
                  </a:solidFill>
                  <a:latin typeface="Mabry Pro"/>
                  <a:cs typeface="Mabry Pro"/>
                </a:rPr>
                <a:t>UK</a:t>
              </a:r>
              <a:endParaRPr sz="800" dirty="0">
                <a:latin typeface="Mabry Pro"/>
                <a:cs typeface="Mabry Pro"/>
              </a:endParaRPr>
            </a:p>
            <a:p>
              <a:pPr marL="12700">
                <a:lnSpc>
                  <a:spcPts val="1800"/>
                </a:lnSpc>
              </a:pPr>
              <a:r>
                <a:rPr sz="2000" b="1" spc="-10" dirty="0">
                  <a:solidFill>
                    <a:srgbClr val="00DC75"/>
                  </a:solidFill>
                  <a:latin typeface="MabryPro-Black"/>
                  <a:cs typeface="MabryPro-Black"/>
                </a:rPr>
                <a:t>€10.52bn</a:t>
              </a:r>
              <a:endParaRPr sz="2000" dirty="0">
                <a:latin typeface="MabryPro-Black"/>
                <a:cs typeface="MabryPro-Black"/>
              </a:endParaRPr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7A295B01-A45C-D375-E586-7B7D273002A3}"/>
                </a:ext>
              </a:extLst>
            </p:cNvPr>
            <p:cNvSpPr txBox="1"/>
            <p:nvPr/>
          </p:nvSpPr>
          <p:spPr>
            <a:xfrm>
              <a:off x="6353272" y="2506214"/>
              <a:ext cx="1181100" cy="5539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800"/>
                </a:lnSpc>
                <a:spcBef>
                  <a:spcPts val="100"/>
                </a:spcBef>
              </a:pPr>
              <a:r>
                <a:rPr sz="800" spc="-10" dirty="0">
                  <a:solidFill>
                    <a:srgbClr val="FFFFFF"/>
                  </a:solidFill>
                  <a:latin typeface="Mabry Pro"/>
                  <a:cs typeface="Mabry Pro"/>
                </a:rPr>
                <a:t>Nordics</a:t>
              </a:r>
              <a:endParaRPr sz="800" dirty="0">
                <a:latin typeface="Mabry Pro"/>
                <a:cs typeface="Mabry Pro"/>
              </a:endParaRPr>
            </a:p>
            <a:p>
              <a:pPr marL="12700">
                <a:lnSpc>
                  <a:spcPts val="1800"/>
                </a:lnSpc>
              </a:pPr>
              <a:r>
                <a:rPr sz="2000" b="1" spc="-10" dirty="0">
                  <a:solidFill>
                    <a:srgbClr val="00DC75"/>
                  </a:solidFill>
                  <a:latin typeface="MabryPro-Black"/>
                  <a:cs typeface="MabryPro-Black"/>
                </a:rPr>
                <a:t>€2.11bn</a:t>
              </a:r>
              <a:endParaRPr sz="2000" dirty="0">
                <a:latin typeface="MabryPro-Black"/>
                <a:cs typeface="MabryPro-Black"/>
              </a:endParaRPr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6879F927-67E8-32A7-B6A9-CB32AE02C0B3}"/>
                </a:ext>
              </a:extLst>
            </p:cNvPr>
            <p:cNvSpPr txBox="1"/>
            <p:nvPr/>
          </p:nvSpPr>
          <p:spPr>
            <a:xfrm>
              <a:off x="6353272" y="3228606"/>
              <a:ext cx="1442086" cy="5539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800"/>
                </a:lnSpc>
                <a:spcBef>
                  <a:spcPts val="100"/>
                </a:spcBef>
              </a:pPr>
              <a:r>
                <a:rPr sz="800" spc="-10" dirty="0">
                  <a:solidFill>
                    <a:srgbClr val="FFFFFF"/>
                  </a:solidFill>
                  <a:latin typeface="Mabry Pro"/>
                  <a:cs typeface="Mabry Pro"/>
                </a:rPr>
                <a:t>Europe</a:t>
              </a:r>
              <a:endParaRPr sz="800" dirty="0">
                <a:latin typeface="Mabry Pro"/>
                <a:cs typeface="Mabry Pro"/>
              </a:endParaRPr>
            </a:p>
            <a:p>
              <a:pPr marL="12700">
                <a:lnSpc>
                  <a:spcPts val="1800"/>
                </a:lnSpc>
              </a:pPr>
              <a:r>
                <a:rPr sz="2000" b="1" spc="-10" dirty="0">
                  <a:solidFill>
                    <a:srgbClr val="00DC75"/>
                  </a:solidFill>
                  <a:latin typeface="MabryPro-Black"/>
                  <a:cs typeface="MabryPro-Black"/>
                </a:rPr>
                <a:t>€10.63bn</a:t>
              </a:r>
              <a:endParaRPr sz="2000" dirty="0">
                <a:latin typeface="MabryPro-Black"/>
                <a:cs typeface="MabryPro-Black"/>
              </a:endParaRPr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2A5F55D4-59CC-DADF-B183-BD1BC2D1EB2E}"/>
                </a:ext>
              </a:extLst>
            </p:cNvPr>
            <p:cNvSpPr txBox="1"/>
            <p:nvPr/>
          </p:nvSpPr>
          <p:spPr>
            <a:xfrm>
              <a:off x="5745196" y="4800609"/>
              <a:ext cx="1256665" cy="5539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800"/>
                </a:lnSpc>
                <a:spcBef>
                  <a:spcPts val="100"/>
                </a:spcBef>
              </a:pPr>
              <a:r>
                <a:rPr sz="800" spc="-10" dirty="0">
                  <a:solidFill>
                    <a:srgbClr val="FFFFFF"/>
                  </a:solidFill>
                  <a:latin typeface="Mabry Pro"/>
                  <a:cs typeface="Mabry Pro"/>
                </a:rPr>
                <a:t>India/M.East/Africa</a:t>
              </a:r>
              <a:endParaRPr sz="800" dirty="0">
                <a:latin typeface="Mabry Pro"/>
                <a:cs typeface="Mabry Pro"/>
              </a:endParaRPr>
            </a:p>
            <a:p>
              <a:pPr marL="12700">
                <a:lnSpc>
                  <a:spcPts val="1800"/>
                </a:lnSpc>
              </a:pPr>
              <a:r>
                <a:rPr sz="2000" b="1" spc="-10" dirty="0">
                  <a:solidFill>
                    <a:srgbClr val="00DC75"/>
                  </a:solidFill>
                  <a:latin typeface="MabryPro-Black"/>
                  <a:cs typeface="MabryPro-Black"/>
                </a:rPr>
                <a:t>€1.59bn</a:t>
              </a:r>
              <a:endParaRPr sz="2000" dirty="0">
                <a:latin typeface="MabryPro-Black"/>
                <a:cs typeface="MabryPro-Black"/>
              </a:endParaRPr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2E991354-2525-02CF-8BEE-61E9713F3A0D}"/>
                </a:ext>
              </a:extLst>
            </p:cNvPr>
            <p:cNvSpPr txBox="1"/>
            <p:nvPr/>
          </p:nvSpPr>
          <p:spPr>
            <a:xfrm>
              <a:off x="8570988" y="4475424"/>
              <a:ext cx="1310005" cy="5539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800"/>
                </a:lnSpc>
                <a:spcBef>
                  <a:spcPts val="100"/>
                </a:spcBef>
              </a:pPr>
              <a:r>
                <a:rPr sz="800" dirty="0">
                  <a:solidFill>
                    <a:srgbClr val="FFFFFF"/>
                  </a:solidFill>
                  <a:latin typeface="Mabry Pro"/>
                  <a:cs typeface="Mabry Pro"/>
                </a:rPr>
                <a:t>Asia</a:t>
              </a:r>
              <a:r>
                <a:rPr sz="800" spc="-45" dirty="0">
                  <a:solidFill>
                    <a:srgbClr val="FFFFFF"/>
                  </a:solidFill>
                  <a:latin typeface="Mabry Pro"/>
                  <a:cs typeface="Mabry Pro"/>
                </a:rPr>
                <a:t> </a:t>
              </a:r>
              <a:r>
                <a:rPr sz="800" spc="-10" dirty="0">
                  <a:solidFill>
                    <a:srgbClr val="FFFFFF"/>
                  </a:solidFill>
                  <a:latin typeface="Mabry Pro"/>
                  <a:cs typeface="Mabry Pro"/>
                </a:rPr>
                <a:t>Pacific</a:t>
              </a:r>
              <a:endParaRPr sz="800" dirty="0">
                <a:latin typeface="Mabry Pro"/>
                <a:cs typeface="Mabry Pro"/>
              </a:endParaRPr>
            </a:p>
            <a:p>
              <a:pPr marL="12700">
                <a:lnSpc>
                  <a:spcPts val="1800"/>
                </a:lnSpc>
              </a:pPr>
              <a:r>
                <a:rPr sz="2000" b="1" spc="-10" dirty="0">
                  <a:solidFill>
                    <a:srgbClr val="00DC75"/>
                  </a:solidFill>
                  <a:latin typeface="MabryPro-Black"/>
                  <a:cs typeface="MabryPro-Black"/>
                </a:rPr>
                <a:t>€2.25bn</a:t>
              </a:r>
              <a:endParaRPr sz="2000" dirty="0">
                <a:latin typeface="MabryPro-Black"/>
                <a:cs typeface="MabryPro-Black"/>
              </a:endParaRPr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9072BEE3-5BEF-878C-6C0C-FA88805A4F5F}"/>
                </a:ext>
              </a:extLst>
            </p:cNvPr>
            <p:cNvSpPr txBox="1"/>
            <p:nvPr/>
          </p:nvSpPr>
          <p:spPr>
            <a:xfrm>
              <a:off x="2073265" y="5169550"/>
              <a:ext cx="1308735" cy="5539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494665">
                <a:lnSpc>
                  <a:spcPts val="1800"/>
                </a:lnSpc>
                <a:spcBef>
                  <a:spcPts val="100"/>
                </a:spcBef>
              </a:pPr>
              <a:r>
                <a:rPr sz="800" dirty="0">
                  <a:solidFill>
                    <a:srgbClr val="FFFFFF"/>
                  </a:solidFill>
                  <a:latin typeface="Mabry Pro"/>
                  <a:cs typeface="Mabry Pro"/>
                </a:rPr>
                <a:t>Latin</a:t>
              </a:r>
              <a:r>
                <a:rPr sz="800" spc="-60" dirty="0">
                  <a:solidFill>
                    <a:srgbClr val="FFFFFF"/>
                  </a:solidFill>
                  <a:latin typeface="Mabry Pro"/>
                  <a:cs typeface="Mabry Pro"/>
                </a:rPr>
                <a:t> </a:t>
              </a:r>
              <a:r>
                <a:rPr sz="800" spc="-10" dirty="0">
                  <a:solidFill>
                    <a:srgbClr val="FFFFFF"/>
                  </a:solidFill>
                  <a:latin typeface="Mabry Pro"/>
                  <a:cs typeface="Mabry Pro"/>
                </a:rPr>
                <a:t>America</a:t>
              </a:r>
              <a:endParaRPr sz="800" dirty="0">
                <a:latin typeface="Mabry Pro"/>
                <a:cs typeface="Mabry Pro"/>
              </a:endParaRPr>
            </a:p>
            <a:p>
              <a:pPr marL="12700">
                <a:lnSpc>
                  <a:spcPts val="1800"/>
                </a:lnSpc>
              </a:pPr>
              <a:r>
                <a:rPr sz="2000" b="1" spc="-10" dirty="0">
                  <a:solidFill>
                    <a:srgbClr val="00DC75"/>
                  </a:solidFill>
                  <a:latin typeface="MabryPro-Black"/>
                  <a:cs typeface="MabryPro-Black"/>
                </a:rPr>
                <a:t>€0.38bn</a:t>
              </a:r>
              <a:endParaRPr sz="2000" dirty="0">
                <a:latin typeface="MabryPro-Black"/>
                <a:cs typeface="MabryPro-Black"/>
              </a:endParaRPr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CF9364DD-63BA-6D75-DE54-E4377318FC30}"/>
                </a:ext>
              </a:extLst>
            </p:cNvPr>
            <p:cNvSpPr/>
            <p:nvPr/>
          </p:nvSpPr>
          <p:spPr>
            <a:xfrm>
              <a:off x="3455997" y="5155351"/>
              <a:ext cx="648335" cy="648335"/>
            </a:xfrm>
            <a:custGeom>
              <a:avLst/>
              <a:gdLst/>
              <a:ahLst/>
              <a:cxnLst/>
              <a:rect l="l" t="t" r="r" b="b"/>
              <a:pathLst>
                <a:path w="648335" h="648335">
                  <a:moveTo>
                    <a:pt x="324002" y="0"/>
                  </a:moveTo>
                  <a:lnTo>
                    <a:pt x="276123" y="3512"/>
                  </a:lnTo>
                  <a:lnTo>
                    <a:pt x="230425" y="13717"/>
                  </a:lnTo>
                  <a:lnTo>
                    <a:pt x="187410" y="30113"/>
                  </a:lnTo>
                  <a:lnTo>
                    <a:pt x="147579" y="52198"/>
                  </a:lnTo>
                  <a:lnTo>
                    <a:pt x="111432" y="79471"/>
                  </a:lnTo>
                  <a:lnTo>
                    <a:pt x="79471" y="111432"/>
                  </a:lnTo>
                  <a:lnTo>
                    <a:pt x="52198" y="147579"/>
                  </a:lnTo>
                  <a:lnTo>
                    <a:pt x="30113" y="187410"/>
                  </a:lnTo>
                  <a:lnTo>
                    <a:pt x="13717" y="230425"/>
                  </a:lnTo>
                  <a:lnTo>
                    <a:pt x="3512" y="276123"/>
                  </a:lnTo>
                  <a:lnTo>
                    <a:pt x="0" y="324002"/>
                  </a:lnTo>
                  <a:lnTo>
                    <a:pt x="3512" y="371881"/>
                  </a:lnTo>
                  <a:lnTo>
                    <a:pt x="13717" y="417579"/>
                  </a:lnTo>
                  <a:lnTo>
                    <a:pt x="30113" y="460594"/>
                  </a:lnTo>
                  <a:lnTo>
                    <a:pt x="52198" y="500425"/>
                  </a:lnTo>
                  <a:lnTo>
                    <a:pt x="79471" y="536572"/>
                  </a:lnTo>
                  <a:lnTo>
                    <a:pt x="111432" y="568532"/>
                  </a:lnTo>
                  <a:lnTo>
                    <a:pt x="147579" y="595806"/>
                  </a:lnTo>
                  <a:lnTo>
                    <a:pt x="187410" y="617891"/>
                  </a:lnTo>
                  <a:lnTo>
                    <a:pt x="230425" y="634286"/>
                  </a:lnTo>
                  <a:lnTo>
                    <a:pt x="276123" y="644491"/>
                  </a:lnTo>
                  <a:lnTo>
                    <a:pt x="324002" y="648004"/>
                  </a:lnTo>
                  <a:lnTo>
                    <a:pt x="371881" y="644491"/>
                  </a:lnTo>
                  <a:lnTo>
                    <a:pt x="417579" y="634286"/>
                  </a:lnTo>
                  <a:lnTo>
                    <a:pt x="460594" y="617891"/>
                  </a:lnTo>
                  <a:lnTo>
                    <a:pt x="500425" y="595806"/>
                  </a:lnTo>
                  <a:lnTo>
                    <a:pt x="536572" y="568532"/>
                  </a:lnTo>
                  <a:lnTo>
                    <a:pt x="568532" y="536572"/>
                  </a:lnTo>
                  <a:lnTo>
                    <a:pt x="595806" y="500425"/>
                  </a:lnTo>
                  <a:lnTo>
                    <a:pt x="617891" y="460594"/>
                  </a:lnTo>
                  <a:lnTo>
                    <a:pt x="634286" y="417579"/>
                  </a:lnTo>
                  <a:lnTo>
                    <a:pt x="644491" y="371881"/>
                  </a:lnTo>
                  <a:lnTo>
                    <a:pt x="648004" y="324002"/>
                  </a:lnTo>
                  <a:lnTo>
                    <a:pt x="644491" y="276123"/>
                  </a:lnTo>
                  <a:lnTo>
                    <a:pt x="634286" y="230425"/>
                  </a:lnTo>
                  <a:lnTo>
                    <a:pt x="617891" y="187410"/>
                  </a:lnTo>
                  <a:lnTo>
                    <a:pt x="595806" y="147579"/>
                  </a:lnTo>
                  <a:lnTo>
                    <a:pt x="568532" y="111432"/>
                  </a:lnTo>
                  <a:lnTo>
                    <a:pt x="536572" y="79471"/>
                  </a:lnTo>
                  <a:lnTo>
                    <a:pt x="500425" y="52198"/>
                  </a:lnTo>
                  <a:lnTo>
                    <a:pt x="460594" y="30113"/>
                  </a:lnTo>
                  <a:lnTo>
                    <a:pt x="417579" y="13717"/>
                  </a:lnTo>
                  <a:lnTo>
                    <a:pt x="371881" y="3512"/>
                  </a:lnTo>
                  <a:lnTo>
                    <a:pt x="324002" y="0"/>
                  </a:lnTo>
                  <a:close/>
                </a:path>
              </a:pathLst>
            </a:custGeom>
            <a:solidFill>
              <a:srgbClr val="00DC75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451ACE08-0E56-361A-2F3A-B1F60CBC7867}"/>
                </a:ext>
              </a:extLst>
            </p:cNvPr>
            <p:cNvSpPr txBox="1"/>
            <p:nvPr/>
          </p:nvSpPr>
          <p:spPr>
            <a:xfrm>
              <a:off x="3536819" y="5376862"/>
              <a:ext cx="473709" cy="2071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20" dirty="0">
                  <a:solidFill>
                    <a:srgbClr val="09201B"/>
                  </a:solidFill>
                  <a:latin typeface="MabryPro-Black"/>
                  <a:cs typeface="MabryPro-Black"/>
                </a:rPr>
                <a:t>+10%</a:t>
              </a:r>
              <a:endParaRPr sz="1100">
                <a:latin typeface="MabryPro-Black"/>
                <a:cs typeface="MabryPro-Black"/>
              </a:endParaRPr>
            </a:p>
          </p:txBody>
        </p:sp>
        <p:sp>
          <p:nvSpPr>
            <p:cNvPr id="23" name="object 13">
              <a:extLst>
                <a:ext uri="{FF2B5EF4-FFF2-40B4-BE49-F238E27FC236}">
                  <a16:creationId xmlns:a16="http://schemas.microsoft.com/office/drawing/2014/main" id="{0F5E5D71-B4CD-9DD2-0051-AC498C0BD612}"/>
                </a:ext>
              </a:extLst>
            </p:cNvPr>
            <p:cNvSpPr/>
            <p:nvPr/>
          </p:nvSpPr>
          <p:spPr>
            <a:xfrm>
              <a:off x="1739997" y="3119828"/>
              <a:ext cx="648335" cy="648335"/>
            </a:xfrm>
            <a:custGeom>
              <a:avLst/>
              <a:gdLst/>
              <a:ahLst/>
              <a:cxnLst/>
              <a:rect l="l" t="t" r="r" b="b"/>
              <a:pathLst>
                <a:path w="648335" h="648335">
                  <a:moveTo>
                    <a:pt x="324002" y="0"/>
                  </a:moveTo>
                  <a:lnTo>
                    <a:pt x="276123" y="3512"/>
                  </a:lnTo>
                  <a:lnTo>
                    <a:pt x="230425" y="13717"/>
                  </a:lnTo>
                  <a:lnTo>
                    <a:pt x="187410" y="30113"/>
                  </a:lnTo>
                  <a:lnTo>
                    <a:pt x="147579" y="52198"/>
                  </a:lnTo>
                  <a:lnTo>
                    <a:pt x="111432" y="79471"/>
                  </a:lnTo>
                  <a:lnTo>
                    <a:pt x="79471" y="111432"/>
                  </a:lnTo>
                  <a:lnTo>
                    <a:pt x="52198" y="147579"/>
                  </a:lnTo>
                  <a:lnTo>
                    <a:pt x="30113" y="187410"/>
                  </a:lnTo>
                  <a:lnTo>
                    <a:pt x="13717" y="230425"/>
                  </a:lnTo>
                  <a:lnTo>
                    <a:pt x="3512" y="276123"/>
                  </a:lnTo>
                  <a:lnTo>
                    <a:pt x="0" y="324002"/>
                  </a:lnTo>
                  <a:lnTo>
                    <a:pt x="3512" y="371881"/>
                  </a:lnTo>
                  <a:lnTo>
                    <a:pt x="13717" y="417579"/>
                  </a:lnTo>
                  <a:lnTo>
                    <a:pt x="30113" y="460594"/>
                  </a:lnTo>
                  <a:lnTo>
                    <a:pt x="52198" y="500425"/>
                  </a:lnTo>
                  <a:lnTo>
                    <a:pt x="79471" y="536572"/>
                  </a:lnTo>
                  <a:lnTo>
                    <a:pt x="111432" y="568532"/>
                  </a:lnTo>
                  <a:lnTo>
                    <a:pt x="147579" y="595806"/>
                  </a:lnTo>
                  <a:lnTo>
                    <a:pt x="187410" y="617891"/>
                  </a:lnTo>
                  <a:lnTo>
                    <a:pt x="230425" y="634286"/>
                  </a:lnTo>
                  <a:lnTo>
                    <a:pt x="276123" y="644491"/>
                  </a:lnTo>
                  <a:lnTo>
                    <a:pt x="324002" y="648004"/>
                  </a:lnTo>
                  <a:lnTo>
                    <a:pt x="371881" y="644491"/>
                  </a:lnTo>
                  <a:lnTo>
                    <a:pt x="417579" y="634286"/>
                  </a:lnTo>
                  <a:lnTo>
                    <a:pt x="460594" y="617891"/>
                  </a:lnTo>
                  <a:lnTo>
                    <a:pt x="500425" y="595806"/>
                  </a:lnTo>
                  <a:lnTo>
                    <a:pt x="536572" y="568532"/>
                  </a:lnTo>
                  <a:lnTo>
                    <a:pt x="568532" y="536572"/>
                  </a:lnTo>
                  <a:lnTo>
                    <a:pt x="595806" y="500425"/>
                  </a:lnTo>
                  <a:lnTo>
                    <a:pt x="617891" y="460594"/>
                  </a:lnTo>
                  <a:lnTo>
                    <a:pt x="634286" y="417579"/>
                  </a:lnTo>
                  <a:lnTo>
                    <a:pt x="644491" y="371881"/>
                  </a:lnTo>
                  <a:lnTo>
                    <a:pt x="648004" y="324002"/>
                  </a:lnTo>
                  <a:lnTo>
                    <a:pt x="644491" y="276123"/>
                  </a:lnTo>
                  <a:lnTo>
                    <a:pt x="634286" y="230425"/>
                  </a:lnTo>
                  <a:lnTo>
                    <a:pt x="617891" y="187410"/>
                  </a:lnTo>
                  <a:lnTo>
                    <a:pt x="595806" y="147579"/>
                  </a:lnTo>
                  <a:lnTo>
                    <a:pt x="568532" y="111432"/>
                  </a:lnTo>
                  <a:lnTo>
                    <a:pt x="536572" y="79471"/>
                  </a:lnTo>
                  <a:lnTo>
                    <a:pt x="500425" y="52198"/>
                  </a:lnTo>
                  <a:lnTo>
                    <a:pt x="460594" y="30113"/>
                  </a:lnTo>
                  <a:lnTo>
                    <a:pt x="417579" y="13717"/>
                  </a:lnTo>
                  <a:lnTo>
                    <a:pt x="371881" y="3512"/>
                  </a:lnTo>
                  <a:lnTo>
                    <a:pt x="324002" y="0"/>
                  </a:lnTo>
                  <a:close/>
                </a:path>
              </a:pathLst>
            </a:custGeom>
            <a:solidFill>
              <a:srgbClr val="00DC75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4" name="object 14">
              <a:extLst>
                <a:ext uri="{FF2B5EF4-FFF2-40B4-BE49-F238E27FC236}">
                  <a16:creationId xmlns:a16="http://schemas.microsoft.com/office/drawing/2014/main" id="{4557E5A3-9FD0-88BF-DD45-A1B4664540AC}"/>
                </a:ext>
              </a:extLst>
            </p:cNvPr>
            <p:cNvSpPr txBox="1"/>
            <p:nvPr/>
          </p:nvSpPr>
          <p:spPr>
            <a:xfrm>
              <a:off x="1865108" y="3341339"/>
              <a:ext cx="381000" cy="2071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25" dirty="0">
                  <a:solidFill>
                    <a:srgbClr val="09201B"/>
                  </a:solidFill>
                  <a:latin typeface="MabryPro-Black"/>
                  <a:cs typeface="MabryPro-Black"/>
                </a:rPr>
                <a:t>+8%</a:t>
              </a:r>
              <a:endParaRPr sz="1100">
                <a:latin typeface="MabryPro-Black"/>
                <a:cs typeface="MabryPro-Black"/>
              </a:endParaRPr>
            </a:p>
          </p:txBody>
        </p:sp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4A85111A-4303-36CD-3AFF-C656FE5368C4}"/>
                </a:ext>
              </a:extLst>
            </p:cNvPr>
            <p:cNvSpPr/>
            <p:nvPr/>
          </p:nvSpPr>
          <p:spPr>
            <a:xfrm>
              <a:off x="4301997" y="2715364"/>
              <a:ext cx="648335" cy="648335"/>
            </a:xfrm>
            <a:custGeom>
              <a:avLst/>
              <a:gdLst/>
              <a:ahLst/>
              <a:cxnLst/>
              <a:rect l="l" t="t" r="r" b="b"/>
              <a:pathLst>
                <a:path w="648335" h="648335">
                  <a:moveTo>
                    <a:pt x="324002" y="0"/>
                  </a:moveTo>
                  <a:lnTo>
                    <a:pt x="276123" y="3512"/>
                  </a:lnTo>
                  <a:lnTo>
                    <a:pt x="230425" y="13717"/>
                  </a:lnTo>
                  <a:lnTo>
                    <a:pt x="187410" y="30113"/>
                  </a:lnTo>
                  <a:lnTo>
                    <a:pt x="147579" y="52198"/>
                  </a:lnTo>
                  <a:lnTo>
                    <a:pt x="111432" y="79471"/>
                  </a:lnTo>
                  <a:lnTo>
                    <a:pt x="79471" y="111432"/>
                  </a:lnTo>
                  <a:lnTo>
                    <a:pt x="52198" y="147579"/>
                  </a:lnTo>
                  <a:lnTo>
                    <a:pt x="30113" y="187410"/>
                  </a:lnTo>
                  <a:lnTo>
                    <a:pt x="13717" y="230425"/>
                  </a:lnTo>
                  <a:lnTo>
                    <a:pt x="3512" y="276123"/>
                  </a:lnTo>
                  <a:lnTo>
                    <a:pt x="0" y="324002"/>
                  </a:lnTo>
                  <a:lnTo>
                    <a:pt x="3512" y="371881"/>
                  </a:lnTo>
                  <a:lnTo>
                    <a:pt x="13717" y="417579"/>
                  </a:lnTo>
                  <a:lnTo>
                    <a:pt x="30113" y="460594"/>
                  </a:lnTo>
                  <a:lnTo>
                    <a:pt x="52198" y="500425"/>
                  </a:lnTo>
                  <a:lnTo>
                    <a:pt x="79471" y="536572"/>
                  </a:lnTo>
                  <a:lnTo>
                    <a:pt x="111432" y="568532"/>
                  </a:lnTo>
                  <a:lnTo>
                    <a:pt x="147579" y="595806"/>
                  </a:lnTo>
                  <a:lnTo>
                    <a:pt x="187410" y="617891"/>
                  </a:lnTo>
                  <a:lnTo>
                    <a:pt x="230425" y="634286"/>
                  </a:lnTo>
                  <a:lnTo>
                    <a:pt x="276123" y="644491"/>
                  </a:lnTo>
                  <a:lnTo>
                    <a:pt x="324002" y="648004"/>
                  </a:lnTo>
                  <a:lnTo>
                    <a:pt x="371881" y="644491"/>
                  </a:lnTo>
                  <a:lnTo>
                    <a:pt x="417579" y="634286"/>
                  </a:lnTo>
                  <a:lnTo>
                    <a:pt x="460594" y="617891"/>
                  </a:lnTo>
                  <a:lnTo>
                    <a:pt x="500425" y="595806"/>
                  </a:lnTo>
                  <a:lnTo>
                    <a:pt x="536572" y="568532"/>
                  </a:lnTo>
                  <a:lnTo>
                    <a:pt x="568532" y="536572"/>
                  </a:lnTo>
                  <a:lnTo>
                    <a:pt x="595806" y="500425"/>
                  </a:lnTo>
                  <a:lnTo>
                    <a:pt x="617891" y="460594"/>
                  </a:lnTo>
                  <a:lnTo>
                    <a:pt x="634286" y="417579"/>
                  </a:lnTo>
                  <a:lnTo>
                    <a:pt x="644491" y="371881"/>
                  </a:lnTo>
                  <a:lnTo>
                    <a:pt x="648004" y="324002"/>
                  </a:lnTo>
                  <a:lnTo>
                    <a:pt x="644491" y="276123"/>
                  </a:lnTo>
                  <a:lnTo>
                    <a:pt x="634286" y="230425"/>
                  </a:lnTo>
                  <a:lnTo>
                    <a:pt x="617891" y="187410"/>
                  </a:lnTo>
                  <a:lnTo>
                    <a:pt x="595806" y="147579"/>
                  </a:lnTo>
                  <a:lnTo>
                    <a:pt x="568532" y="111432"/>
                  </a:lnTo>
                  <a:lnTo>
                    <a:pt x="536572" y="79471"/>
                  </a:lnTo>
                  <a:lnTo>
                    <a:pt x="500425" y="52198"/>
                  </a:lnTo>
                  <a:lnTo>
                    <a:pt x="460594" y="30113"/>
                  </a:lnTo>
                  <a:lnTo>
                    <a:pt x="417579" y="13717"/>
                  </a:lnTo>
                  <a:lnTo>
                    <a:pt x="371881" y="3512"/>
                  </a:lnTo>
                  <a:lnTo>
                    <a:pt x="324002" y="0"/>
                  </a:lnTo>
                  <a:close/>
                </a:path>
              </a:pathLst>
            </a:custGeom>
            <a:solidFill>
              <a:srgbClr val="00DC75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4173116A-8651-6418-1EB5-2E31AF8328DF}"/>
                </a:ext>
              </a:extLst>
            </p:cNvPr>
            <p:cNvSpPr txBox="1"/>
            <p:nvPr/>
          </p:nvSpPr>
          <p:spPr>
            <a:xfrm>
              <a:off x="4428068" y="2936875"/>
              <a:ext cx="375920" cy="2071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35" dirty="0">
                  <a:solidFill>
                    <a:srgbClr val="09201B"/>
                  </a:solidFill>
                  <a:latin typeface="MabryPro-Black"/>
                  <a:cs typeface="MabryPro-Black"/>
                </a:rPr>
                <a:t>+4%</a:t>
              </a:r>
              <a:endParaRPr sz="1100" dirty="0">
                <a:latin typeface="MabryPro-Black"/>
                <a:cs typeface="MabryPro-Black"/>
              </a:endParaRPr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76E36ADD-D5CC-4493-AE52-7A8C898CA0DB}"/>
                </a:ext>
              </a:extLst>
            </p:cNvPr>
            <p:cNvSpPr/>
            <p:nvPr/>
          </p:nvSpPr>
          <p:spPr>
            <a:xfrm>
              <a:off x="5659197" y="2492015"/>
              <a:ext cx="648335" cy="648335"/>
            </a:xfrm>
            <a:custGeom>
              <a:avLst/>
              <a:gdLst/>
              <a:ahLst/>
              <a:cxnLst/>
              <a:rect l="l" t="t" r="r" b="b"/>
              <a:pathLst>
                <a:path w="648335" h="648335">
                  <a:moveTo>
                    <a:pt x="324002" y="0"/>
                  </a:moveTo>
                  <a:lnTo>
                    <a:pt x="276123" y="3512"/>
                  </a:lnTo>
                  <a:lnTo>
                    <a:pt x="230425" y="13717"/>
                  </a:lnTo>
                  <a:lnTo>
                    <a:pt x="187410" y="30113"/>
                  </a:lnTo>
                  <a:lnTo>
                    <a:pt x="147579" y="52198"/>
                  </a:lnTo>
                  <a:lnTo>
                    <a:pt x="111432" y="79471"/>
                  </a:lnTo>
                  <a:lnTo>
                    <a:pt x="79471" y="111432"/>
                  </a:lnTo>
                  <a:lnTo>
                    <a:pt x="52198" y="147579"/>
                  </a:lnTo>
                  <a:lnTo>
                    <a:pt x="30113" y="187410"/>
                  </a:lnTo>
                  <a:lnTo>
                    <a:pt x="13717" y="230425"/>
                  </a:lnTo>
                  <a:lnTo>
                    <a:pt x="3512" y="276123"/>
                  </a:lnTo>
                  <a:lnTo>
                    <a:pt x="0" y="324002"/>
                  </a:lnTo>
                  <a:lnTo>
                    <a:pt x="3512" y="371881"/>
                  </a:lnTo>
                  <a:lnTo>
                    <a:pt x="13717" y="417579"/>
                  </a:lnTo>
                  <a:lnTo>
                    <a:pt x="30113" y="460594"/>
                  </a:lnTo>
                  <a:lnTo>
                    <a:pt x="52198" y="500425"/>
                  </a:lnTo>
                  <a:lnTo>
                    <a:pt x="79471" y="536572"/>
                  </a:lnTo>
                  <a:lnTo>
                    <a:pt x="111432" y="568532"/>
                  </a:lnTo>
                  <a:lnTo>
                    <a:pt x="147579" y="595806"/>
                  </a:lnTo>
                  <a:lnTo>
                    <a:pt x="187410" y="617891"/>
                  </a:lnTo>
                  <a:lnTo>
                    <a:pt x="230425" y="634286"/>
                  </a:lnTo>
                  <a:lnTo>
                    <a:pt x="276123" y="644491"/>
                  </a:lnTo>
                  <a:lnTo>
                    <a:pt x="324002" y="648004"/>
                  </a:lnTo>
                  <a:lnTo>
                    <a:pt x="371881" y="644491"/>
                  </a:lnTo>
                  <a:lnTo>
                    <a:pt x="417579" y="634286"/>
                  </a:lnTo>
                  <a:lnTo>
                    <a:pt x="460594" y="617891"/>
                  </a:lnTo>
                  <a:lnTo>
                    <a:pt x="500425" y="595806"/>
                  </a:lnTo>
                  <a:lnTo>
                    <a:pt x="536572" y="568532"/>
                  </a:lnTo>
                  <a:lnTo>
                    <a:pt x="568532" y="536572"/>
                  </a:lnTo>
                  <a:lnTo>
                    <a:pt x="595806" y="500425"/>
                  </a:lnTo>
                  <a:lnTo>
                    <a:pt x="617891" y="460594"/>
                  </a:lnTo>
                  <a:lnTo>
                    <a:pt x="634286" y="417579"/>
                  </a:lnTo>
                  <a:lnTo>
                    <a:pt x="644491" y="371881"/>
                  </a:lnTo>
                  <a:lnTo>
                    <a:pt x="648004" y="324002"/>
                  </a:lnTo>
                  <a:lnTo>
                    <a:pt x="644491" y="276123"/>
                  </a:lnTo>
                  <a:lnTo>
                    <a:pt x="634286" y="230425"/>
                  </a:lnTo>
                  <a:lnTo>
                    <a:pt x="617891" y="187410"/>
                  </a:lnTo>
                  <a:lnTo>
                    <a:pt x="595806" y="147579"/>
                  </a:lnTo>
                  <a:lnTo>
                    <a:pt x="568532" y="111432"/>
                  </a:lnTo>
                  <a:lnTo>
                    <a:pt x="536572" y="79471"/>
                  </a:lnTo>
                  <a:lnTo>
                    <a:pt x="500425" y="52198"/>
                  </a:lnTo>
                  <a:lnTo>
                    <a:pt x="460594" y="30113"/>
                  </a:lnTo>
                  <a:lnTo>
                    <a:pt x="417579" y="13717"/>
                  </a:lnTo>
                  <a:lnTo>
                    <a:pt x="371881" y="3512"/>
                  </a:lnTo>
                  <a:lnTo>
                    <a:pt x="324002" y="0"/>
                  </a:lnTo>
                  <a:close/>
                </a:path>
              </a:pathLst>
            </a:custGeom>
            <a:solidFill>
              <a:srgbClr val="00DC75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8" name="object 18">
              <a:extLst>
                <a:ext uri="{FF2B5EF4-FFF2-40B4-BE49-F238E27FC236}">
                  <a16:creationId xmlns:a16="http://schemas.microsoft.com/office/drawing/2014/main" id="{94500B10-F16C-D25B-C4FF-E73B3EE4A445}"/>
                </a:ext>
              </a:extLst>
            </p:cNvPr>
            <p:cNvSpPr txBox="1"/>
            <p:nvPr/>
          </p:nvSpPr>
          <p:spPr>
            <a:xfrm>
              <a:off x="5732844" y="2713526"/>
              <a:ext cx="481330" cy="2071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30" dirty="0">
                  <a:solidFill>
                    <a:srgbClr val="09201B"/>
                  </a:solidFill>
                  <a:latin typeface="MabryPro-Black"/>
                  <a:cs typeface="MabryPro-Black"/>
                </a:rPr>
                <a:t>+24%</a:t>
              </a:r>
              <a:endParaRPr sz="1100">
                <a:latin typeface="MabryPro-Black"/>
                <a:cs typeface="MabryPro-Black"/>
              </a:endParaRPr>
            </a:p>
          </p:txBody>
        </p:sp>
        <p:sp>
          <p:nvSpPr>
            <p:cNvPr id="29" name="object 19">
              <a:extLst>
                <a:ext uri="{FF2B5EF4-FFF2-40B4-BE49-F238E27FC236}">
                  <a16:creationId xmlns:a16="http://schemas.microsoft.com/office/drawing/2014/main" id="{BC393EE9-A354-3511-15E1-821B9ECDC25B}"/>
                </a:ext>
              </a:extLst>
            </p:cNvPr>
            <p:cNvSpPr/>
            <p:nvPr/>
          </p:nvSpPr>
          <p:spPr>
            <a:xfrm>
              <a:off x="5659197" y="3203494"/>
              <a:ext cx="648335" cy="648335"/>
            </a:xfrm>
            <a:custGeom>
              <a:avLst/>
              <a:gdLst/>
              <a:ahLst/>
              <a:cxnLst/>
              <a:rect l="l" t="t" r="r" b="b"/>
              <a:pathLst>
                <a:path w="648335" h="648335">
                  <a:moveTo>
                    <a:pt x="324002" y="0"/>
                  </a:moveTo>
                  <a:lnTo>
                    <a:pt x="276123" y="3512"/>
                  </a:lnTo>
                  <a:lnTo>
                    <a:pt x="230425" y="13717"/>
                  </a:lnTo>
                  <a:lnTo>
                    <a:pt x="187410" y="30113"/>
                  </a:lnTo>
                  <a:lnTo>
                    <a:pt x="147579" y="52198"/>
                  </a:lnTo>
                  <a:lnTo>
                    <a:pt x="111432" y="79471"/>
                  </a:lnTo>
                  <a:lnTo>
                    <a:pt x="79471" y="111432"/>
                  </a:lnTo>
                  <a:lnTo>
                    <a:pt x="52198" y="147579"/>
                  </a:lnTo>
                  <a:lnTo>
                    <a:pt x="30113" y="187410"/>
                  </a:lnTo>
                  <a:lnTo>
                    <a:pt x="13717" y="230425"/>
                  </a:lnTo>
                  <a:lnTo>
                    <a:pt x="3512" y="276123"/>
                  </a:lnTo>
                  <a:lnTo>
                    <a:pt x="0" y="324002"/>
                  </a:lnTo>
                  <a:lnTo>
                    <a:pt x="3512" y="371881"/>
                  </a:lnTo>
                  <a:lnTo>
                    <a:pt x="13717" y="417579"/>
                  </a:lnTo>
                  <a:lnTo>
                    <a:pt x="30113" y="460594"/>
                  </a:lnTo>
                  <a:lnTo>
                    <a:pt x="52198" y="500425"/>
                  </a:lnTo>
                  <a:lnTo>
                    <a:pt x="79471" y="536572"/>
                  </a:lnTo>
                  <a:lnTo>
                    <a:pt x="111432" y="568532"/>
                  </a:lnTo>
                  <a:lnTo>
                    <a:pt x="147579" y="595806"/>
                  </a:lnTo>
                  <a:lnTo>
                    <a:pt x="187410" y="617891"/>
                  </a:lnTo>
                  <a:lnTo>
                    <a:pt x="230425" y="634286"/>
                  </a:lnTo>
                  <a:lnTo>
                    <a:pt x="276123" y="644491"/>
                  </a:lnTo>
                  <a:lnTo>
                    <a:pt x="324002" y="648004"/>
                  </a:lnTo>
                  <a:lnTo>
                    <a:pt x="371881" y="644491"/>
                  </a:lnTo>
                  <a:lnTo>
                    <a:pt x="417579" y="634286"/>
                  </a:lnTo>
                  <a:lnTo>
                    <a:pt x="460594" y="617891"/>
                  </a:lnTo>
                  <a:lnTo>
                    <a:pt x="500425" y="595806"/>
                  </a:lnTo>
                  <a:lnTo>
                    <a:pt x="536572" y="568532"/>
                  </a:lnTo>
                  <a:lnTo>
                    <a:pt x="568532" y="536572"/>
                  </a:lnTo>
                  <a:lnTo>
                    <a:pt x="595806" y="500425"/>
                  </a:lnTo>
                  <a:lnTo>
                    <a:pt x="617891" y="460594"/>
                  </a:lnTo>
                  <a:lnTo>
                    <a:pt x="634286" y="417579"/>
                  </a:lnTo>
                  <a:lnTo>
                    <a:pt x="644491" y="371881"/>
                  </a:lnTo>
                  <a:lnTo>
                    <a:pt x="648004" y="324002"/>
                  </a:lnTo>
                  <a:lnTo>
                    <a:pt x="644491" y="276123"/>
                  </a:lnTo>
                  <a:lnTo>
                    <a:pt x="634286" y="230425"/>
                  </a:lnTo>
                  <a:lnTo>
                    <a:pt x="617891" y="187410"/>
                  </a:lnTo>
                  <a:lnTo>
                    <a:pt x="595806" y="147579"/>
                  </a:lnTo>
                  <a:lnTo>
                    <a:pt x="568532" y="111432"/>
                  </a:lnTo>
                  <a:lnTo>
                    <a:pt x="536572" y="79471"/>
                  </a:lnTo>
                  <a:lnTo>
                    <a:pt x="500425" y="52198"/>
                  </a:lnTo>
                  <a:lnTo>
                    <a:pt x="460594" y="30113"/>
                  </a:lnTo>
                  <a:lnTo>
                    <a:pt x="417579" y="13717"/>
                  </a:lnTo>
                  <a:lnTo>
                    <a:pt x="371881" y="3512"/>
                  </a:lnTo>
                  <a:lnTo>
                    <a:pt x="324002" y="0"/>
                  </a:lnTo>
                  <a:close/>
                </a:path>
              </a:pathLst>
            </a:custGeom>
            <a:solidFill>
              <a:srgbClr val="00DC75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0" name="object 20">
              <a:extLst>
                <a:ext uri="{FF2B5EF4-FFF2-40B4-BE49-F238E27FC236}">
                  <a16:creationId xmlns:a16="http://schemas.microsoft.com/office/drawing/2014/main" id="{37B2A9C5-357B-3B46-CC73-020F2C460A5A}"/>
                </a:ext>
              </a:extLst>
            </p:cNvPr>
            <p:cNvSpPr txBox="1"/>
            <p:nvPr/>
          </p:nvSpPr>
          <p:spPr>
            <a:xfrm>
              <a:off x="5784307" y="3425005"/>
              <a:ext cx="381000" cy="2071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25" dirty="0">
                  <a:solidFill>
                    <a:srgbClr val="09201B"/>
                  </a:solidFill>
                  <a:latin typeface="MabryPro-Black"/>
                  <a:cs typeface="MabryPro-Black"/>
                </a:rPr>
                <a:t>+8%</a:t>
              </a:r>
              <a:endParaRPr sz="1100">
                <a:latin typeface="MabryPro-Black"/>
                <a:cs typeface="MabryPro-Black"/>
              </a:endParaRPr>
            </a:p>
          </p:txBody>
        </p:sp>
        <p:sp>
          <p:nvSpPr>
            <p:cNvPr id="31" name="object 21">
              <a:extLst>
                <a:ext uri="{FF2B5EF4-FFF2-40B4-BE49-F238E27FC236}">
                  <a16:creationId xmlns:a16="http://schemas.microsoft.com/office/drawing/2014/main" id="{B9F9075F-03DC-CF45-813A-F53C6C1BBB80}"/>
                </a:ext>
              </a:extLst>
            </p:cNvPr>
            <p:cNvSpPr/>
            <p:nvPr/>
          </p:nvSpPr>
          <p:spPr>
            <a:xfrm>
              <a:off x="5021997" y="4786412"/>
              <a:ext cx="648335" cy="648335"/>
            </a:xfrm>
            <a:custGeom>
              <a:avLst/>
              <a:gdLst/>
              <a:ahLst/>
              <a:cxnLst/>
              <a:rect l="l" t="t" r="r" b="b"/>
              <a:pathLst>
                <a:path w="648335" h="648335">
                  <a:moveTo>
                    <a:pt x="324002" y="0"/>
                  </a:moveTo>
                  <a:lnTo>
                    <a:pt x="276123" y="3512"/>
                  </a:lnTo>
                  <a:lnTo>
                    <a:pt x="230425" y="13717"/>
                  </a:lnTo>
                  <a:lnTo>
                    <a:pt x="187410" y="30113"/>
                  </a:lnTo>
                  <a:lnTo>
                    <a:pt x="147579" y="52198"/>
                  </a:lnTo>
                  <a:lnTo>
                    <a:pt x="111432" y="79471"/>
                  </a:lnTo>
                  <a:lnTo>
                    <a:pt x="79471" y="111432"/>
                  </a:lnTo>
                  <a:lnTo>
                    <a:pt x="52198" y="147579"/>
                  </a:lnTo>
                  <a:lnTo>
                    <a:pt x="30113" y="187410"/>
                  </a:lnTo>
                  <a:lnTo>
                    <a:pt x="13717" y="230425"/>
                  </a:lnTo>
                  <a:lnTo>
                    <a:pt x="3512" y="276123"/>
                  </a:lnTo>
                  <a:lnTo>
                    <a:pt x="0" y="324002"/>
                  </a:lnTo>
                  <a:lnTo>
                    <a:pt x="3512" y="371881"/>
                  </a:lnTo>
                  <a:lnTo>
                    <a:pt x="13717" y="417579"/>
                  </a:lnTo>
                  <a:lnTo>
                    <a:pt x="30113" y="460594"/>
                  </a:lnTo>
                  <a:lnTo>
                    <a:pt x="52198" y="500425"/>
                  </a:lnTo>
                  <a:lnTo>
                    <a:pt x="79471" y="536572"/>
                  </a:lnTo>
                  <a:lnTo>
                    <a:pt x="111432" y="568532"/>
                  </a:lnTo>
                  <a:lnTo>
                    <a:pt x="147579" y="595806"/>
                  </a:lnTo>
                  <a:lnTo>
                    <a:pt x="187410" y="617891"/>
                  </a:lnTo>
                  <a:lnTo>
                    <a:pt x="230425" y="634286"/>
                  </a:lnTo>
                  <a:lnTo>
                    <a:pt x="276123" y="644491"/>
                  </a:lnTo>
                  <a:lnTo>
                    <a:pt x="324002" y="648004"/>
                  </a:lnTo>
                  <a:lnTo>
                    <a:pt x="371881" y="644491"/>
                  </a:lnTo>
                  <a:lnTo>
                    <a:pt x="417579" y="634286"/>
                  </a:lnTo>
                  <a:lnTo>
                    <a:pt x="460594" y="617891"/>
                  </a:lnTo>
                  <a:lnTo>
                    <a:pt x="500425" y="595806"/>
                  </a:lnTo>
                  <a:lnTo>
                    <a:pt x="536572" y="568532"/>
                  </a:lnTo>
                  <a:lnTo>
                    <a:pt x="568532" y="536572"/>
                  </a:lnTo>
                  <a:lnTo>
                    <a:pt x="595806" y="500425"/>
                  </a:lnTo>
                  <a:lnTo>
                    <a:pt x="617891" y="460594"/>
                  </a:lnTo>
                  <a:lnTo>
                    <a:pt x="634286" y="417579"/>
                  </a:lnTo>
                  <a:lnTo>
                    <a:pt x="644491" y="371881"/>
                  </a:lnTo>
                  <a:lnTo>
                    <a:pt x="648004" y="324002"/>
                  </a:lnTo>
                  <a:lnTo>
                    <a:pt x="644491" y="276123"/>
                  </a:lnTo>
                  <a:lnTo>
                    <a:pt x="634286" y="230425"/>
                  </a:lnTo>
                  <a:lnTo>
                    <a:pt x="617891" y="187410"/>
                  </a:lnTo>
                  <a:lnTo>
                    <a:pt x="595806" y="147579"/>
                  </a:lnTo>
                  <a:lnTo>
                    <a:pt x="568532" y="111432"/>
                  </a:lnTo>
                  <a:lnTo>
                    <a:pt x="536572" y="79471"/>
                  </a:lnTo>
                  <a:lnTo>
                    <a:pt x="500425" y="52198"/>
                  </a:lnTo>
                  <a:lnTo>
                    <a:pt x="460594" y="30113"/>
                  </a:lnTo>
                  <a:lnTo>
                    <a:pt x="417579" y="13717"/>
                  </a:lnTo>
                  <a:lnTo>
                    <a:pt x="371881" y="3512"/>
                  </a:lnTo>
                  <a:lnTo>
                    <a:pt x="324002" y="0"/>
                  </a:lnTo>
                  <a:close/>
                </a:path>
              </a:pathLst>
            </a:custGeom>
            <a:solidFill>
              <a:srgbClr val="00DC75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2" name="object 22">
              <a:extLst>
                <a:ext uri="{FF2B5EF4-FFF2-40B4-BE49-F238E27FC236}">
                  <a16:creationId xmlns:a16="http://schemas.microsoft.com/office/drawing/2014/main" id="{B52EC3DE-E682-AD4C-FA05-A7D19F74C132}"/>
                </a:ext>
              </a:extLst>
            </p:cNvPr>
            <p:cNvSpPr txBox="1"/>
            <p:nvPr/>
          </p:nvSpPr>
          <p:spPr>
            <a:xfrm>
              <a:off x="5149091" y="5007923"/>
              <a:ext cx="377190" cy="2071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25" dirty="0">
                  <a:solidFill>
                    <a:srgbClr val="09201B"/>
                  </a:solidFill>
                  <a:latin typeface="MabryPro-Black"/>
                  <a:cs typeface="MabryPro-Black"/>
                </a:rPr>
                <a:t>+3%</a:t>
              </a:r>
              <a:endParaRPr sz="1100">
                <a:latin typeface="MabryPro-Black"/>
                <a:cs typeface="MabryPro-Black"/>
              </a:endParaRPr>
            </a:p>
          </p:txBody>
        </p:sp>
        <p:sp>
          <p:nvSpPr>
            <p:cNvPr id="33" name="object 23">
              <a:extLst>
                <a:ext uri="{FF2B5EF4-FFF2-40B4-BE49-F238E27FC236}">
                  <a16:creationId xmlns:a16="http://schemas.microsoft.com/office/drawing/2014/main" id="{1035169E-A42C-41A4-3641-C87EB0A51154}"/>
                </a:ext>
              </a:extLst>
            </p:cNvPr>
            <p:cNvSpPr/>
            <p:nvPr/>
          </p:nvSpPr>
          <p:spPr>
            <a:xfrm>
              <a:off x="7883009" y="4462412"/>
              <a:ext cx="648335" cy="648335"/>
            </a:xfrm>
            <a:custGeom>
              <a:avLst/>
              <a:gdLst/>
              <a:ahLst/>
              <a:cxnLst/>
              <a:rect l="l" t="t" r="r" b="b"/>
              <a:pathLst>
                <a:path w="648334" h="648335">
                  <a:moveTo>
                    <a:pt x="324002" y="0"/>
                  </a:moveTo>
                  <a:lnTo>
                    <a:pt x="276123" y="3512"/>
                  </a:lnTo>
                  <a:lnTo>
                    <a:pt x="230425" y="13717"/>
                  </a:lnTo>
                  <a:lnTo>
                    <a:pt x="187410" y="30113"/>
                  </a:lnTo>
                  <a:lnTo>
                    <a:pt x="147579" y="52198"/>
                  </a:lnTo>
                  <a:lnTo>
                    <a:pt x="111432" y="79471"/>
                  </a:lnTo>
                  <a:lnTo>
                    <a:pt x="79471" y="111432"/>
                  </a:lnTo>
                  <a:lnTo>
                    <a:pt x="52198" y="147579"/>
                  </a:lnTo>
                  <a:lnTo>
                    <a:pt x="30113" y="187410"/>
                  </a:lnTo>
                  <a:lnTo>
                    <a:pt x="13717" y="230425"/>
                  </a:lnTo>
                  <a:lnTo>
                    <a:pt x="3512" y="276123"/>
                  </a:lnTo>
                  <a:lnTo>
                    <a:pt x="0" y="324002"/>
                  </a:lnTo>
                  <a:lnTo>
                    <a:pt x="3512" y="371881"/>
                  </a:lnTo>
                  <a:lnTo>
                    <a:pt x="13717" y="417579"/>
                  </a:lnTo>
                  <a:lnTo>
                    <a:pt x="30113" y="460594"/>
                  </a:lnTo>
                  <a:lnTo>
                    <a:pt x="52198" y="500425"/>
                  </a:lnTo>
                  <a:lnTo>
                    <a:pt x="79471" y="536572"/>
                  </a:lnTo>
                  <a:lnTo>
                    <a:pt x="111432" y="568532"/>
                  </a:lnTo>
                  <a:lnTo>
                    <a:pt x="147579" y="595806"/>
                  </a:lnTo>
                  <a:lnTo>
                    <a:pt x="187410" y="617891"/>
                  </a:lnTo>
                  <a:lnTo>
                    <a:pt x="230425" y="634286"/>
                  </a:lnTo>
                  <a:lnTo>
                    <a:pt x="276123" y="644491"/>
                  </a:lnTo>
                  <a:lnTo>
                    <a:pt x="324002" y="648004"/>
                  </a:lnTo>
                  <a:lnTo>
                    <a:pt x="371881" y="644491"/>
                  </a:lnTo>
                  <a:lnTo>
                    <a:pt x="417579" y="634286"/>
                  </a:lnTo>
                  <a:lnTo>
                    <a:pt x="460594" y="617891"/>
                  </a:lnTo>
                  <a:lnTo>
                    <a:pt x="500425" y="595806"/>
                  </a:lnTo>
                  <a:lnTo>
                    <a:pt x="536572" y="568532"/>
                  </a:lnTo>
                  <a:lnTo>
                    <a:pt x="568532" y="536572"/>
                  </a:lnTo>
                  <a:lnTo>
                    <a:pt x="595806" y="500425"/>
                  </a:lnTo>
                  <a:lnTo>
                    <a:pt x="617891" y="460594"/>
                  </a:lnTo>
                  <a:lnTo>
                    <a:pt x="634286" y="417579"/>
                  </a:lnTo>
                  <a:lnTo>
                    <a:pt x="644491" y="371881"/>
                  </a:lnTo>
                  <a:lnTo>
                    <a:pt x="648004" y="324002"/>
                  </a:lnTo>
                  <a:lnTo>
                    <a:pt x="644491" y="276123"/>
                  </a:lnTo>
                  <a:lnTo>
                    <a:pt x="634286" y="230425"/>
                  </a:lnTo>
                  <a:lnTo>
                    <a:pt x="617891" y="187410"/>
                  </a:lnTo>
                  <a:lnTo>
                    <a:pt x="595806" y="147579"/>
                  </a:lnTo>
                  <a:lnTo>
                    <a:pt x="568532" y="111432"/>
                  </a:lnTo>
                  <a:lnTo>
                    <a:pt x="536572" y="79471"/>
                  </a:lnTo>
                  <a:lnTo>
                    <a:pt x="500425" y="52198"/>
                  </a:lnTo>
                  <a:lnTo>
                    <a:pt x="460594" y="30113"/>
                  </a:lnTo>
                  <a:lnTo>
                    <a:pt x="417579" y="13717"/>
                  </a:lnTo>
                  <a:lnTo>
                    <a:pt x="371881" y="3512"/>
                  </a:lnTo>
                  <a:lnTo>
                    <a:pt x="324002" y="0"/>
                  </a:lnTo>
                  <a:close/>
                </a:path>
              </a:pathLst>
            </a:custGeom>
            <a:solidFill>
              <a:srgbClr val="00DC75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4" name="object 24">
              <a:extLst>
                <a:ext uri="{FF2B5EF4-FFF2-40B4-BE49-F238E27FC236}">
                  <a16:creationId xmlns:a16="http://schemas.microsoft.com/office/drawing/2014/main" id="{D4732D32-2E53-A980-65FA-F3BD763A3F2D}"/>
                </a:ext>
              </a:extLst>
            </p:cNvPr>
            <p:cNvSpPr txBox="1"/>
            <p:nvPr/>
          </p:nvSpPr>
          <p:spPr>
            <a:xfrm>
              <a:off x="8023472" y="4683924"/>
              <a:ext cx="354330" cy="2071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25" dirty="0">
                  <a:solidFill>
                    <a:srgbClr val="09201B"/>
                  </a:solidFill>
                  <a:latin typeface="MabryPro-Black"/>
                  <a:cs typeface="MabryPro-Black"/>
                </a:rPr>
                <a:t>+1%</a:t>
              </a:r>
              <a:endParaRPr sz="1100">
                <a:latin typeface="MabryPro-Black"/>
                <a:cs typeface="MabryPro-Black"/>
              </a:endParaRPr>
            </a:p>
          </p:txBody>
        </p:sp>
        <p:grpSp>
          <p:nvGrpSpPr>
            <p:cNvPr id="35" name="object 25">
              <a:extLst>
                <a:ext uri="{FF2B5EF4-FFF2-40B4-BE49-F238E27FC236}">
                  <a16:creationId xmlns:a16="http://schemas.microsoft.com/office/drawing/2014/main" id="{CA830093-1BEA-FD02-A039-782A90D92E38}"/>
                </a:ext>
              </a:extLst>
            </p:cNvPr>
            <p:cNvGrpSpPr/>
            <p:nvPr/>
          </p:nvGrpSpPr>
          <p:grpSpPr>
            <a:xfrm>
              <a:off x="6027864" y="6371996"/>
              <a:ext cx="2179320" cy="648335"/>
              <a:chOff x="6027864" y="6371996"/>
              <a:chExt cx="2179320" cy="648335"/>
            </a:xfrm>
          </p:grpSpPr>
          <p:sp>
            <p:nvSpPr>
              <p:cNvPr id="47" name="object 26">
                <a:extLst>
                  <a:ext uri="{FF2B5EF4-FFF2-40B4-BE49-F238E27FC236}">
                    <a16:creationId xmlns:a16="http://schemas.microsoft.com/office/drawing/2014/main" id="{1854FBD5-FFD4-D57F-DBF2-FE15804BADCB}"/>
                  </a:ext>
                </a:extLst>
              </p:cNvPr>
              <p:cNvSpPr/>
              <p:nvPr/>
            </p:nvSpPr>
            <p:spPr>
              <a:xfrm>
                <a:off x="6034214" y="6378346"/>
                <a:ext cx="2166620" cy="635635"/>
              </a:xfrm>
              <a:custGeom>
                <a:avLst/>
                <a:gdLst/>
                <a:ahLst/>
                <a:cxnLst/>
                <a:rect l="l" t="t" r="r" b="b"/>
                <a:pathLst>
                  <a:path w="2166620" h="635634">
                    <a:moveTo>
                      <a:pt x="2166454" y="0"/>
                    </a:moveTo>
                    <a:lnTo>
                      <a:pt x="0" y="0"/>
                    </a:lnTo>
                    <a:lnTo>
                      <a:pt x="0" y="635304"/>
                    </a:lnTo>
                    <a:lnTo>
                      <a:pt x="2166454" y="635304"/>
                    </a:lnTo>
                    <a:lnTo>
                      <a:pt x="2166454" y="0"/>
                    </a:lnTo>
                    <a:close/>
                  </a:path>
                </a:pathLst>
              </a:custGeom>
              <a:solidFill>
                <a:srgbClr val="09201B"/>
              </a:solidFill>
              <a:ln w="12700">
                <a:solidFill>
                  <a:srgbClr val="00DC75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48" name="object 27">
                <a:extLst>
                  <a:ext uri="{FF2B5EF4-FFF2-40B4-BE49-F238E27FC236}">
                    <a16:creationId xmlns:a16="http://schemas.microsoft.com/office/drawing/2014/main" id="{C186D27A-9156-E405-205E-94EB0C08DC50}"/>
                  </a:ext>
                </a:extLst>
              </p:cNvPr>
              <p:cNvSpPr/>
              <p:nvPr/>
            </p:nvSpPr>
            <p:spPr>
              <a:xfrm>
                <a:off x="6034214" y="6378346"/>
                <a:ext cx="2166620" cy="635635"/>
              </a:xfrm>
              <a:custGeom>
                <a:avLst/>
                <a:gdLst/>
                <a:ahLst/>
                <a:cxnLst/>
                <a:rect l="l" t="t" r="r" b="b"/>
                <a:pathLst>
                  <a:path w="2166620" h="635634">
                    <a:moveTo>
                      <a:pt x="0" y="635304"/>
                    </a:moveTo>
                    <a:lnTo>
                      <a:pt x="2166454" y="635304"/>
                    </a:lnTo>
                    <a:lnTo>
                      <a:pt x="2166454" y="0"/>
                    </a:lnTo>
                    <a:lnTo>
                      <a:pt x="0" y="0"/>
                    </a:lnTo>
                    <a:lnTo>
                      <a:pt x="0" y="635304"/>
                    </a:lnTo>
                    <a:close/>
                  </a:path>
                </a:pathLst>
              </a:custGeom>
              <a:ln w="12700">
                <a:solidFill>
                  <a:srgbClr val="00DC75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  <p:sp>
          <p:nvSpPr>
            <p:cNvPr id="36" name="object 28">
              <a:extLst>
                <a:ext uri="{FF2B5EF4-FFF2-40B4-BE49-F238E27FC236}">
                  <a16:creationId xmlns:a16="http://schemas.microsoft.com/office/drawing/2014/main" id="{DD6ADA83-CA79-1582-7AA3-B04E8012474E}"/>
                </a:ext>
              </a:extLst>
            </p:cNvPr>
            <p:cNvSpPr txBox="1"/>
            <p:nvPr/>
          </p:nvSpPr>
          <p:spPr>
            <a:xfrm>
              <a:off x="6420694" y="6379901"/>
              <a:ext cx="1696720" cy="5539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800"/>
                </a:lnSpc>
                <a:spcBef>
                  <a:spcPts val="100"/>
                </a:spcBef>
              </a:pPr>
              <a:r>
                <a:rPr sz="800" spc="-20" dirty="0">
                  <a:solidFill>
                    <a:srgbClr val="FFFFFF"/>
                  </a:solidFill>
                  <a:latin typeface="Mabry Pro"/>
                  <a:cs typeface="Mabry Pro"/>
                </a:rPr>
                <a:t>Unspecified</a:t>
              </a:r>
              <a:r>
                <a:rPr sz="800" spc="-10" dirty="0">
                  <a:solidFill>
                    <a:srgbClr val="FFFFFF"/>
                  </a:solidFill>
                  <a:latin typeface="Mabry Pro"/>
                  <a:cs typeface="Mabry Pro"/>
                </a:rPr>
                <a:t> </a:t>
              </a:r>
              <a:r>
                <a:rPr sz="800" dirty="0">
                  <a:solidFill>
                    <a:srgbClr val="FFFFFF"/>
                  </a:solidFill>
                  <a:latin typeface="Mabry Pro"/>
                  <a:cs typeface="Mabry Pro"/>
                </a:rPr>
                <a:t>&amp;</a:t>
              </a:r>
              <a:r>
                <a:rPr sz="800" spc="-5" dirty="0">
                  <a:solidFill>
                    <a:srgbClr val="FFFFFF"/>
                  </a:solidFill>
                  <a:latin typeface="Mabry Pro"/>
                  <a:cs typeface="Mabry Pro"/>
                </a:rPr>
                <a:t> </a:t>
              </a:r>
              <a:r>
                <a:rPr sz="800" dirty="0">
                  <a:solidFill>
                    <a:srgbClr val="FFFFFF"/>
                  </a:solidFill>
                  <a:latin typeface="Mabry Pro"/>
                  <a:cs typeface="Mabry Pro"/>
                </a:rPr>
                <a:t>Sales</a:t>
              </a:r>
              <a:r>
                <a:rPr sz="800" spc="-5" dirty="0">
                  <a:solidFill>
                    <a:srgbClr val="FFFFFF"/>
                  </a:solidFill>
                  <a:latin typeface="Mabry Pro"/>
                  <a:cs typeface="Mabry Pro"/>
                </a:rPr>
                <a:t> </a:t>
              </a:r>
              <a:r>
                <a:rPr sz="800" dirty="0">
                  <a:solidFill>
                    <a:srgbClr val="FFFFFF"/>
                  </a:solidFill>
                  <a:latin typeface="Mabry Pro"/>
                  <a:cs typeface="Mabry Pro"/>
                </a:rPr>
                <a:t>to</a:t>
              </a:r>
              <a:r>
                <a:rPr sz="800" spc="-5" dirty="0">
                  <a:solidFill>
                    <a:srgbClr val="FFFFFF"/>
                  </a:solidFill>
                  <a:latin typeface="Mabry Pro"/>
                  <a:cs typeface="Mabry Pro"/>
                </a:rPr>
                <a:t> </a:t>
              </a:r>
              <a:r>
                <a:rPr sz="800" spc="-10" dirty="0">
                  <a:solidFill>
                    <a:srgbClr val="FFFFFF"/>
                  </a:solidFill>
                  <a:latin typeface="Mabry Pro"/>
                  <a:cs typeface="Mabry Pro"/>
                </a:rPr>
                <a:t>Ornua</a:t>
              </a:r>
              <a:endParaRPr sz="800" dirty="0">
                <a:latin typeface="Mabry Pro"/>
                <a:cs typeface="Mabry Pro"/>
              </a:endParaRPr>
            </a:p>
            <a:p>
              <a:pPr marL="12700">
                <a:lnSpc>
                  <a:spcPts val="1800"/>
                </a:lnSpc>
              </a:pPr>
              <a:r>
                <a:rPr sz="2000" b="1" spc="-10" dirty="0">
                  <a:solidFill>
                    <a:srgbClr val="00DC75"/>
                  </a:solidFill>
                  <a:latin typeface="MabryPro-Black"/>
                  <a:cs typeface="MabryPro-Black"/>
                </a:rPr>
                <a:t>€1.97bn</a:t>
              </a:r>
              <a:endParaRPr sz="2000" dirty="0">
                <a:latin typeface="MabryPro-Black"/>
                <a:cs typeface="MabryPro-Black"/>
              </a:endParaRPr>
            </a:p>
          </p:txBody>
        </p:sp>
        <p:sp>
          <p:nvSpPr>
            <p:cNvPr id="37" name="object 29">
              <a:extLst>
                <a:ext uri="{FF2B5EF4-FFF2-40B4-BE49-F238E27FC236}">
                  <a16:creationId xmlns:a16="http://schemas.microsoft.com/office/drawing/2014/main" id="{C148F6C6-D2A4-E33B-7B89-FB2ED6060A3B}"/>
                </a:ext>
              </a:extLst>
            </p:cNvPr>
            <p:cNvSpPr/>
            <p:nvPr/>
          </p:nvSpPr>
          <p:spPr>
            <a:xfrm>
              <a:off x="5703860" y="6372002"/>
              <a:ext cx="648335" cy="648335"/>
            </a:xfrm>
            <a:custGeom>
              <a:avLst/>
              <a:gdLst/>
              <a:ahLst/>
              <a:cxnLst/>
              <a:rect l="l" t="t" r="r" b="b"/>
              <a:pathLst>
                <a:path w="648335" h="648334">
                  <a:moveTo>
                    <a:pt x="324002" y="0"/>
                  </a:moveTo>
                  <a:lnTo>
                    <a:pt x="276123" y="3512"/>
                  </a:lnTo>
                  <a:lnTo>
                    <a:pt x="230425" y="13717"/>
                  </a:lnTo>
                  <a:lnTo>
                    <a:pt x="187410" y="30113"/>
                  </a:lnTo>
                  <a:lnTo>
                    <a:pt x="147579" y="52198"/>
                  </a:lnTo>
                  <a:lnTo>
                    <a:pt x="111432" y="79471"/>
                  </a:lnTo>
                  <a:lnTo>
                    <a:pt x="79471" y="111432"/>
                  </a:lnTo>
                  <a:lnTo>
                    <a:pt x="52198" y="147579"/>
                  </a:lnTo>
                  <a:lnTo>
                    <a:pt x="30113" y="187410"/>
                  </a:lnTo>
                  <a:lnTo>
                    <a:pt x="13717" y="230425"/>
                  </a:lnTo>
                  <a:lnTo>
                    <a:pt x="3512" y="276123"/>
                  </a:lnTo>
                  <a:lnTo>
                    <a:pt x="0" y="324002"/>
                  </a:lnTo>
                  <a:lnTo>
                    <a:pt x="3512" y="371881"/>
                  </a:lnTo>
                  <a:lnTo>
                    <a:pt x="13717" y="417579"/>
                  </a:lnTo>
                  <a:lnTo>
                    <a:pt x="30113" y="460594"/>
                  </a:lnTo>
                  <a:lnTo>
                    <a:pt x="52198" y="500425"/>
                  </a:lnTo>
                  <a:lnTo>
                    <a:pt x="79471" y="536572"/>
                  </a:lnTo>
                  <a:lnTo>
                    <a:pt x="111432" y="568532"/>
                  </a:lnTo>
                  <a:lnTo>
                    <a:pt x="147579" y="595806"/>
                  </a:lnTo>
                  <a:lnTo>
                    <a:pt x="187410" y="617891"/>
                  </a:lnTo>
                  <a:lnTo>
                    <a:pt x="230425" y="634286"/>
                  </a:lnTo>
                  <a:lnTo>
                    <a:pt x="276123" y="644491"/>
                  </a:lnTo>
                  <a:lnTo>
                    <a:pt x="324002" y="648004"/>
                  </a:lnTo>
                  <a:lnTo>
                    <a:pt x="371881" y="644491"/>
                  </a:lnTo>
                  <a:lnTo>
                    <a:pt x="417579" y="634286"/>
                  </a:lnTo>
                  <a:lnTo>
                    <a:pt x="460594" y="617891"/>
                  </a:lnTo>
                  <a:lnTo>
                    <a:pt x="500425" y="595806"/>
                  </a:lnTo>
                  <a:lnTo>
                    <a:pt x="536572" y="568532"/>
                  </a:lnTo>
                  <a:lnTo>
                    <a:pt x="568532" y="536572"/>
                  </a:lnTo>
                  <a:lnTo>
                    <a:pt x="595806" y="500425"/>
                  </a:lnTo>
                  <a:lnTo>
                    <a:pt x="617891" y="460594"/>
                  </a:lnTo>
                  <a:lnTo>
                    <a:pt x="634286" y="417579"/>
                  </a:lnTo>
                  <a:lnTo>
                    <a:pt x="644491" y="371881"/>
                  </a:lnTo>
                  <a:lnTo>
                    <a:pt x="648004" y="324002"/>
                  </a:lnTo>
                  <a:lnTo>
                    <a:pt x="644491" y="276123"/>
                  </a:lnTo>
                  <a:lnTo>
                    <a:pt x="634286" y="230425"/>
                  </a:lnTo>
                  <a:lnTo>
                    <a:pt x="617891" y="187410"/>
                  </a:lnTo>
                  <a:lnTo>
                    <a:pt x="595806" y="147579"/>
                  </a:lnTo>
                  <a:lnTo>
                    <a:pt x="568532" y="111432"/>
                  </a:lnTo>
                  <a:lnTo>
                    <a:pt x="536572" y="79471"/>
                  </a:lnTo>
                  <a:lnTo>
                    <a:pt x="500425" y="52198"/>
                  </a:lnTo>
                  <a:lnTo>
                    <a:pt x="460594" y="30113"/>
                  </a:lnTo>
                  <a:lnTo>
                    <a:pt x="417579" y="13717"/>
                  </a:lnTo>
                  <a:lnTo>
                    <a:pt x="371881" y="3512"/>
                  </a:lnTo>
                  <a:lnTo>
                    <a:pt x="324002" y="0"/>
                  </a:lnTo>
                  <a:close/>
                </a:path>
              </a:pathLst>
            </a:custGeom>
            <a:solidFill>
              <a:srgbClr val="00DC75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8" name="object 30">
              <a:extLst>
                <a:ext uri="{FF2B5EF4-FFF2-40B4-BE49-F238E27FC236}">
                  <a16:creationId xmlns:a16="http://schemas.microsoft.com/office/drawing/2014/main" id="{B0B0487E-36AC-7913-5422-C938C0A82D13}"/>
                </a:ext>
              </a:extLst>
            </p:cNvPr>
            <p:cNvSpPr txBox="1"/>
            <p:nvPr/>
          </p:nvSpPr>
          <p:spPr>
            <a:xfrm>
              <a:off x="5828393" y="6593513"/>
              <a:ext cx="382905" cy="2071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25" dirty="0">
                  <a:solidFill>
                    <a:srgbClr val="09201B"/>
                  </a:solidFill>
                  <a:latin typeface="MabryPro-Black"/>
                  <a:cs typeface="MabryPro-Black"/>
                </a:rPr>
                <a:t>+5%</a:t>
              </a:r>
              <a:endParaRPr sz="1100">
                <a:latin typeface="MabryPro-Black"/>
                <a:cs typeface="MabryPro-Black"/>
              </a:endParaRPr>
            </a:p>
          </p:txBody>
        </p:sp>
        <p:grpSp>
          <p:nvGrpSpPr>
            <p:cNvPr id="39" name="object 31">
              <a:extLst>
                <a:ext uri="{FF2B5EF4-FFF2-40B4-BE49-F238E27FC236}">
                  <a16:creationId xmlns:a16="http://schemas.microsoft.com/office/drawing/2014/main" id="{2BA1EAB1-3A7A-7849-DB2B-8ED7EF60B67C}"/>
                </a:ext>
              </a:extLst>
            </p:cNvPr>
            <p:cNvGrpSpPr/>
            <p:nvPr/>
          </p:nvGrpSpPr>
          <p:grpSpPr>
            <a:xfrm>
              <a:off x="7878822" y="2529470"/>
              <a:ext cx="2449195" cy="1296035"/>
              <a:chOff x="7878822" y="2529470"/>
              <a:chExt cx="2449195" cy="1296035"/>
            </a:xfrm>
          </p:grpSpPr>
          <p:sp>
            <p:nvSpPr>
              <p:cNvPr id="43" name="object 32">
                <a:extLst>
                  <a:ext uri="{FF2B5EF4-FFF2-40B4-BE49-F238E27FC236}">
                    <a16:creationId xmlns:a16="http://schemas.microsoft.com/office/drawing/2014/main" id="{9309C253-67DD-AA64-F7B1-705784E32938}"/>
                  </a:ext>
                </a:extLst>
              </p:cNvPr>
              <p:cNvSpPr/>
              <p:nvPr/>
            </p:nvSpPr>
            <p:spPr>
              <a:xfrm>
                <a:off x="7885172" y="2535820"/>
                <a:ext cx="122555" cy="1283335"/>
              </a:xfrm>
              <a:custGeom>
                <a:avLst/>
                <a:gdLst/>
                <a:ahLst/>
                <a:cxnLst/>
                <a:rect l="l" t="t" r="r" b="b"/>
                <a:pathLst>
                  <a:path w="122554" h="1283335">
                    <a:moveTo>
                      <a:pt x="0" y="1283296"/>
                    </a:moveTo>
                    <a:lnTo>
                      <a:pt x="121945" y="1283296"/>
                    </a:lnTo>
                    <a:lnTo>
                      <a:pt x="121945" y="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001D17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44" name="object 33">
                <a:extLst>
                  <a:ext uri="{FF2B5EF4-FFF2-40B4-BE49-F238E27FC236}">
                    <a16:creationId xmlns:a16="http://schemas.microsoft.com/office/drawing/2014/main" id="{61A37A2A-6AF6-BE8A-FD1A-ED7003B4C259}"/>
                  </a:ext>
                </a:extLst>
              </p:cNvPr>
              <p:cNvSpPr/>
              <p:nvPr/>
            </p:nvSpPr>
            <p:spPr>
              <a:xfrm>
                <a:off x="8013472" y="3177463"/>
                <a:ext cx="209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50">
                    <a:moveTo>
                      <a:pt x="0" y="0"/>
                    </a:moveTo>
                    <a:lnTo>
                      <a:pt x="209156" y="0"/>
                    </a:lnTo>
                  </a:path>
                </a:pathLst>
              </a:custGeom>
              <a:ln w="12700">
                <a:solidFill>
                  <a:srgbClr val="001D17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45" name="object 34">
                <a:extLst>
                  <a:ext uri="{FF2B5EF4-FFF2-40B4-BE49-F238E27FC236}">
                    <a16:creationId xmlns:a16="http://schemas.microsoft.com/office/drawing/2014/main" id="{298CB80F-19E3-4FE5-6A7B-2830AA900CFA}"/>
                  </a:ext>
                </a:extLst>
              </p:cNvPr>
              <p:cNvSpPr/>
              <p:nvPr/>
            </p:nvSpPr>
            <p:spPr>
              <a:xfrm>
                <a:off x="8616353" y="2865831"/>
                <a:ext cx="1705610" cy="635635"/>
              </a:xfrm>
              <a:custGeom>
                <a:avLst/>
                <a:gdLst/>
                <a:ahLst/>
                <a:cxnLst/>
                <a:rect l="l" t="t" r="r" b="b"/>
                <a:pathLst>
                  <a:path w="1705609" h="635635">
                    <a:moveTo>
                      <a:pt x="1705152" y="0"/>
                    </a:moveTo>
                    <a:lnTo>
                      <a:pt x="0" y="0"/>
                    </a:lnTo>
                    <a:lnTo>
                      <a:pt x="0" y="635304"/>
                    </a:lnTo>
                    <a:lnTo>
                      <a:pt x="1705152" y="635304"/>
                    </a:lnTo>
                    <a:lnTo>
                      <a:pt x="1705152" y="0"/>
                    </a:lnTo>
                    <a:close/>
                  </a:path>
                </a:pathLst>
              </a:custGeom>
              <a:solidFill>
                <a:srgbClr val="09201B"/>
              </a:solidFill>
              <a:ln w="12700">
                <a:solidFill>
                  <a:srgbClr val="00DC75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46" name="object 35">
                <a:extLst>
                  <a:ext uri="{FF2B5EF4-FFF2-40B4-BE49-F238E27FC236}">
                    <a16:creationId xmlns:a16="http://schemas.microsoft.com/office/drawing/2014/main" id="{B4ECD9A2-DA8F-3CC2-9DF8-3B6453AF8163}"/>
                  </a:ext>
                </a:extLst>
              </p:cNvPr>
              <p:cNvSpPr/>
              <p:nvPr/>
            </p:nvSpPr>
            <p:spPr>
              <a:xfrm>
                <a:off x="8616353" y="2865831"/>
                <a:ext cx="1705610" cy="635635"/>
              </a:xfrm>
              <a:custGeom>
                <a:avLst/>
                <a:gdLst/>
                <a:ahLst/>
                <a:cxnLst/>
                <a:rect l="l" t="t" r="r" b="b"/>
                <a:pathLst>
                  <a:path w="1705609" h="635635">
                    <a:moveTo>
                      <a:pt x="0" y="635304"/>
                    </a:moveTo>
                    <a:lnTo>
                      <a:pt x="1705152" y="635304"/>
                    </a:lnTo>
                    <a:lnTo>
                      <a:pt x="1705152" y="0"/>
                    </a:lnTo>
                    <a:lnTo>
                      <a:pt x="0" y="0"/>
                    </a:lnTo>
                    <a:lnTo>
                      <a:pt x="0" y="635304"/>
                    </a:lnTo>
                    <a:close/>
                  </a:path>
                </a:pathLst>
              </a:custGeom>
              <a:ln w="12700">
                <a:solidFill>
                  <a:srgbClr val="00DC75"/>
                </a:solidFill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  <p:sp>
          <p:nvSpPr>
            <p:cNvPr id="40" name="object 36">
              <a:extLst>
                <a:ext uri="{FF2B5EF4-FFF2-40B4-BE49-F238E27FC236}">
                  <a16:creationId xmlns:a16="http://schemas.microsoft.com/office/drawing/2014/main" id="{2C871A36-ADC1-2485-ECF3-3E031373A0CC}"/>
                </a:ext>
              </a:extLst>
            </p:cNvPr>
            <p:cNvSpPr txBox="1"/>
            <p:nvPr/>
          </p:nvSpPr>
          <p:spPr>
            <a:xfrm>
              <a:off x="8952813" y="2867663"/>
              <a:ext cx="1295400" cy="5539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800"/>
                </a:lnSpc>
                <a:spcBef>
                  <a:spcPts val="100"/>
                </a:spcBef>
              </a:pPr>
              <a:r>
                <a:rPr sz="800" spc="-10" dirty="0">
                  <a:solidFill>
                    <a:srgbClr val="FFFFFF"/>
                  </a:solidFill>
                  <a:latin typeface="Mabry Pro"/>
                  <a:cs typeface="Mabry Pro"/>
                </a:rPr>
                <a:t>Eurozone</a:t>
              </a:r>
              <a:r>
                <a:rPr sz="800" spc="-30" dirty="0">
                  <a:solidFill>
                    <a:srgbClr val="FFFFFF"/>
                  </a:solidFill>
                  <a:latin typeface="Mabry Pro"/>
                  <a:cs typeface="Mabry Pro"/>
                </a:rPr>
                <a:t> </a:t>
              </a:r>
              <a:r>
                <a:rPr sz="800" spc="-10" dirty="0">
                  <a:solidFill>
                    <a:srgbClr val="FFFFFF"/>
                  </a:solidFill>
                  <a:latin typeface="Mabry Pro"/>
                  <a:cs typeface="Mabry Pro"/>
                </a:rPr>
                <a:t>Countries</a:t>
              </a:r>
              <a:endParaRPr sz="800" dirty="0">
                <a:latin typeface="Mabry Pro"/>
                <a:cs typeface="Mabry Pro"/>
              </a:endParaRPr>
            </a:p>
            <a:p>
              <a:pPr marL="12700">
                <a:lnSpc>
                  <a:spcPts val="1800"/>
                </a:lnSpc>
              </a:pPr>
              <a:r>
                <a:rPr sz="2000" b="1" spc="-10" dirty="0">
                  <a:solidFill>
                    <a:srgbClr val="00DC75"/>
                  </a:solidFill>
                  <a:latin typeface="MabryPro-Black"/>
                  <a:cs typeface="MabryPro-Black"/>
                </a:rPr>
                <a:t>€9.42bn</a:t>
              </a:r>
              <a:endParaRPr sz="2000" dirty="0">
                <a:latin typeface="MabryPro-Black"/>
                <a:cs typeface="MabryPro-Black"/>
              </a:endParaRPr>
            </a:p>
          </p:txBody>
        </p:sp>
        <p:sp>
          <p:nvSpPr>
            <p:cNvPr id="41" name="object 37">
              <a:extLst>
                <a:ext uri="{FF2B5EF4-FFF2-40B4-BE49-F238E27FC236}">
                  <a16:creationId xmlns:a16="http://schemas.microsoft.com/office/drawing/2014/main" id="{D9E83C90-BD65-9A1F-72F9-BF394A1BAA75}"/>
                </a:ext>
              </a:extLst>
            </p:cNvPr>
            <p:cNvSpPr/>
            <p:nvPr/>
          </p:nvSpPr>
          <p:spPr>
            <a:xfrm>
              <a:off x="8285998" y="2859478"/>
              <a:ext cx="648335" cy="648335"/>
            </a:xfrm>
            <a:custGeom>
              <a:avLst/>
              <a:gdLst/>
              <a:ahLst/>
              <a:cxnLst/>
              <a:rect l="l" t="t" r="r" b="b"/>
              <a:pathLst>
                <a:path w="648334" h="648335">
                  <a:moveTo>
                    <a:pt x="324002" y="0"/>
                  </a:moveTo>
                  <a:lnTo>
                    <a:pt x="276123" y="3512"/>
                  </a:lnTo>
                  <a:lnTo>
                    <a:pt x="230425" y="13717"/>
                  </a:lnTo>
                  <a:lnTo>
                    <a:pt x="187410" y="30113"/>
                  </a:lnTo>
                  <a:lnTo>
                    <a:pt x="147579" y="52198"/>
                  </a:lnTo>
                  <a:lnTo>
                    <a:pt x="111432" y="79471"/>
                  </a:lnTo>
                  <a:lnTo>
                    <a:pt x="79471" y="111432"/>
                  </a:lnTo>
                  <a:lnTo>
                    <a:pt x="52198" y="147579"/>
                  </a:lnTo>
                  <a:lnTo>
                    <a:pt x="30113" y="187410"/>
                  </a:lnTo>
                  <a:lnTo>
                    <a:pt x="13717" y="230425"/>
                  </a:lnTo>
                  <a:lnTo>
                    <a:pt x="3512" y="276123"/>
                  </a:lnTo>
                  <a:lnTo>
                    <a:pt x="0" y="324002"/>
                  </a:lnTo>
                  <a:lnTo>
                    <a:pt x="3512" y="371881"/>
                  </a:lnTo>
                  <a:lnTo>
                    <a:pt x="13717" y="417579"/>
                  </a:lnTo>
                  <a:lnTo>
                    <a:pt x="30113" y="460594"/>
                  </a:lnTo>
                  <a:lnTo>
                    <a:pt x="52198" y="500425"/>
                  </a:lnTo>
                  <a:lnTo>
                    <a:pt x="79471" y="536572"/>
                  </a:lnTo>
                  <a:lnTo>
                    <a:pt x="111432" y="568532"/>
                  </a:lnTo>
                  <a:lnTo>
                    <a:pt x="147579" y="595806"/>
                  </a:lnTo>
                  <a:lnTo>
                    <a:pt x="187410" y="617891"/>
                  </a:lnTo>
                  <a:lnTo>
                    <a:pt x="230425" y="634286"/>
                  </a:lnTo>
                  <a:lnTo>
                    <a:pt x="276123" y="644491"/>
                  </a:lnTo>
                  <a:lnTo>
                    <a:pt x="324002" y="648004"/>
                  </a:lnTo>
                  <a:lnTo>
                    <a:pt x="371881" y="644491"/>
                  </a:lnTo>
                  <a:lnTo>
                    <a:pt x="417579" y="634286"/>
                  </a:lnTo>
                  <a:lnTo>
                    <a:pt x="460594" y="617891"/>
                  </a:lnTo>
                  <a:lnTo>
                    <a:pt x="500425" y="595806"/>
                  </a:lnTo>
                  <a:lnTo>
                    <a:pt x="536572" y="568532"/>
                  </a:lnTo>
                  <a:lnTo>
                    <a:pt x="568532" y="536572"/>
                  </a:lnTo>
                  <a:lnTo>
                    <a:pt x="595806" y="500425"/>
                  </a:lnTo>
                  <a:lnTo>
                    <a:pt x="617891" y="460594"/>
                  </a:lnTo>
                  <a:lnTo>
                    <a:pt x="634286" y="417579"/>
                  </a:lnTo>
                  <a:lnTo>
                    <a:pt x="644491" y="371881"/>
                  </a:lnTo>
                  <a:lnTo>
                    <a:pt x="648004" y="324002"/>
                  </a:lnTo>
                  <a:lnTo>
                    <a:pt x="644491" y="276123"/>
                  </a:lnTo>
                  <a:lnTo>
                    <a:pt x="634286" y="230425"/>
                  </a:lnTo>
                  <a:lnTo>
                    <a:pt x="617891" y="187410"/>
                  </a:lnTo>
                  <a:lnTo>
                    <a:pt x="595806" y="147579"/>
                  </a:lnTo>
                  <a:lnTo>
                    <a:pt x="568532" y="111432"/>
                  </a:lnTo>
                  <a:lnTo>
                    <a:pt x="536572" y="79471"/>
                  </a:lnTo>
                  <a:lnTo>
                    <a:pt x="500425" y="52198"/>
                  </a:lnTo>
                  <a:lnTo>
                    <a:pt x="460594" y="30113"/>
                  </a:lnTo>
                  <a:lnTo>
                    <a:pt x="417579" y="13717"/>
                  </a:lnTo>
                  <a:lnTo>
                    <a:pt x="371881" y="3512"/>
                  </a:lnTo>
                  <a:lnTo>
                    <a:pt x="324002" y="0"/>
                  </a:lnTo>
                  <a:close/>
                </a:path>
              </a:pathLst>
            </a:custGeom>
            <a:solidFill>
              <a:srgbClr val="00DC75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2" name="object 38">
              <a:extLst>
                <a:ext uri="{FF2B5EF4-FFF2-40B4-BE49-F238E27FC236}">
                  <a16:creationId xmlns:a16="http://schemas.microsoft.com/office/drawing/2014/main" id="{A6181153-FEB2-92C4-05A5-2CABDBB76871}"/>
                </a:ext>
              </a:extLst>
            </p:cNvPr>
            <p:cNvSpPr txBox="1"/>
            <p:nvPr/>
          </p:nvSpPr>
          <p:spPr>
            <a:xfrm>
              <a:off x="8366819" y="3080989"/>
              <a:ext cx="473709" cy="2071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20" dirty="0">
                  <a:solidFill>
                    <a:srgbClr val="09201B"/>
                  </a:solidFill>
                  <a:latin typeface="MabryPro-Black"/>
                  <a:cs typeface="MabryPro-Black"/>
                </a:rPr>
                <a:t>+10%</a:t>
              </a:r>
              <a:endParaRPr sz="1100">
                <a:latin typeface="MabryPro-Black"/>
                <a:cs typeface="MabryPro-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525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33D541-76B7-5AB1-2792-FA543350A2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700"/>
              <a:buFontTx/>
              <a:buNone/>
              <a:tabLst/>
              <a:defRPr/>
            </a:pPr>
            <a:fld id="{00000000-1234-1234-1234-123412341234}" type="slidenum">
              <a:rPr kumimoji="0" 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700"/>
                <a:buFontTx/>
                <a:buNone/>
                <a:tabLst/>
                <a:defRPr/>
              </a:pPr>
              <a:t>6</a:t>
            </a:fld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srgbClr val="00DC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7C311C-528E-933A-0848-344E10E31C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4804735" y="546781"/>
            <a:ext cx="7369133" cy="57644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2EC2D8-F430-4276-0F80-75920B4ECFF7}"/>
              </a:ext>
            </a:extLst>
          </p:cNvPr>
          <p:cNvSpPr txBox="1"/>
          <p:nvPr/>
        </p:nvSpPr>
        <p:spPr>
          <a:xfrm>
            <a:off x="360001" y="360000"/>
            <a:ext cx="6235008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Arial" panose="020B0604020202020204" pitchFamily="34" charset="0"/>
              </a:rPr>
              <a:t>Europe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Arial" panose="020B0604020202020204" pitchFamily="34" charset="0"/>
              </a:rPr>
              <a:t>– Now Largest Export Territory</a:t>
            </a:r>
          </a:p>
        </p:txBody>
      </p:sp>
      <p:sp>
        <p:nvSpPr>
          <p:cNvPr id="3" name="Google Shape;262;p44">
            <a:extLst>
              <a:ext uri="{FF2B5EF4-FFF2-40B4-BE49-F238E27FC236}">
                <a16:creationId xmlns:a16="http://schemas.microsoft.com/office/drawing/2014/main" id="{F858BD2C-6ECD-4059-4F78-2D45F741862C}"/>
              </a:ext>
            </a:extLst>
          </p:cNvPr>
          <p:cNvSpPr txBox="1"/>
          <p:nvPr/>
        </p:nvSpPr>
        <p:spPr>
          <a:xfrm>
            <a:off x="1987303" y="5266030"/>
            <a:ext cx="2048163" cy="194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DC75">
                    <a:lumMod val="40000"/>
                    <a:lumOff val="60000"/>
                  </a:srgbClr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Food up 7%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59FC92-3A94-0CA1-7A97-976A84DD8835}"/>
              </a:ext>
            </a:extLst>
          </p:cNvPr>
          <p:cNvSpPr txBox="1"/>
          <p:nvPr/>
        </p:nvSpPr>
        <p:spPr>
          <a:xfrm>
            <a:off x="1987304" y="4540872"/>
            <a:ext cx="247364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€5.18bn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10EAF8-A71A-CB9F-91FD-F33C17D3F0A0}"/>
              </a:ext>
            </a:extLst>
          </p:cNvPr>
          <p:cNvCxnSpPr>
            <a:cxnSpLocks/>
          </p:cNvCxnSpPr>
          <p:nvPr/>
        </p:nvCxnSpPr>
        <p:spPr>
          <a:xfrm>
            <a:off x="1987304" y="5144377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262;p44">
            <a:extLst>
              <a:ext uri="{FF2B5EF4-FFF2-40B4-BE49-F238E27FC236}">
                <a16:creationId xmlns:a16="http://schemas.microsoft.com/office/drawing/2014/main" id="{97CE765B-250F-F422-3E1F-19629B21255D}"/>
              </a:ext>
            </a:extLst>
          </p:cNvPr>
          <p:cNvSpPr txBox="1"/>
          <p:nvPr/>
        </p:nvSpPr>
        <p:spPr>
          <a:xfrm>
            <a:off x="1917718" y="2890067"/>
            <a:ext cx="2543226" cy="2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DC75">
                    <a:lumMod val="40000"/>
                    <a:lumOff val="60000"/>
                  </a:srgbClr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Europe Exports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DC75">
                    <a:lumMod val="40000"/>
                    <a:lumOff val="60000"/>
                  </a:srgbClr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up 8%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B09772-837F-19A9-C5D1-718DE20A3613}"/>
              </a:ext>
            </a:extLst>
          </p:cNvPr>
          <p:cNvSpPr txBox="1"/>
          <p:nvPr/>
        </p:nvSpPr>
        <p:spPr>
          <a:xfrm>
            <a:off x="1917718" y="2164908"/>
            <a:ext cx="20481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€10.63bn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0429F4-0568-F63F-68E5-30A1E64EC431}"/>
              </a:ext>
            </a:extLst>
          </p:cNvPr>
          <p:cNvCxnSpPr>
            <a:cxnSpLocks/>
          </p:cNvCxnSpPr>
          <p:nvPr/>
        </p:nvCxnSpPr>
        <p:spPr>
          <a:xfrm>
            <a:off x="1917718" y="2768413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C0AB959-DD2F-F227-F621-C4904D838BB6}"/>
              </a:ext>
            </a:extLst>
          </p:cNvPr>
          <p:cNvSpPr txBox="1"/>
          <p:nvPr/>
        </p:nvSpPr>
        <p:spPr>
          <a:xfrm>
            <a:off x="4809410" y="4532865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€3.65bn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405502-E24B-6A8F-F35C-9F6EA9375186}"/>
              </a:ext>
            </a:extLst>
          </p:cNvPr>
          <p:cNvCxnSpPr>
            <a:cxnSpLocks/>
          </p:cNvCxnSpPr>
          <p:nvPr/>
        </p:nvCxnSpPr>
        <p:spPr>
          <a:xfrm>
            <a:off x="4809410" y="5136370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262;p44">
            <a:extLst>
              <a:ext uri="{FF2B5EF4-FFF2-40B4-BE49-F238E27FC236}">
                <a16:creationId xmlns:a16="http://schemas.microsoft.com/office/drawing/2014/main" id="{217E65D0-D7AE-717A-88F6-9E6C7EFC4FEC}"/>
              </a:ext>
            </a:extLst>
          </p:cNvPr>
          <p:cNvSpPr txBox="1"/>
          <p:nvPr/>
        </p:nvSpPr>
        <p:spPr>
          <a:xfrm>
            <a:off x="4806061" y="2882000"/>
            <a:ext cx="2048164" cy="62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DC75">
                    <a:lumMod val="40000"/>
                    <a:lumOff val="60000"/>
                  </a:srgbClr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Total Exports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A133F1-A091-3F92-7FC7-F3AE21AFF936}"/>
              </a:ext>
            </a:extLst>
          </p:cNvPr>
          <p:cNvSpPr txBox="1"/>
          <p:nvPr/>
        </p:nvSpPr>
        <p:spPr>
          <a:xfrm>
            <a:off x="4806061" y="2156842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29%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F4D808-FDE8-74CD-FD08-C3CD0F29B149}"/>
              </a:ext>
            </a:extLst>
          </p:cNvPr>
          <p:cNvCxnSpPr>
            <a:cxnSpLocks/>
          </p:cNvCxnSpPr>
          <p:nvPr/>
        </p:nvCxnSpPr>
        <p:spPr>
          <a:xfrm>
            <a:off x="4806061" y="2760347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631AAE-2044-850E-8442-EAC352C56731}"/>
              </a:ext>
            </a:extLst>
          </p:cNvPr>
          <p:cNvSpPr txBox="1"/>
          <p:nvPr/>
        </p:nvSpPr>
        <p:spPr>
          <a:xfrm>
            <a:off x="7661606" y="4532865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€1.80bn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C60458-AFAA-B5C7-CEF0-6B6A6CC066A2}"/>
              </a:ext>
            </a:extLst>
          </p:cNvPr>
          <p:cNvCxnSpPr>
            <a:cxnSpLocks/>
          </p:cNvCxnSpPr>
          <p:nvPr/>
        </p:nvCxnSpPr>
        <p:spPr>
          <a:xfrm>
            <a:off x="7661606" y="5136370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262;p44">
            <a:extLst>
              <a:ext uri="{FF2B5EF4-FFF2-40B4-BE49-F238E27FC236}">
                <a16:creationId xmlns:a16="http://schemas.microsoft.com/office/drawing/2014/main" id="{2BDC8BC3-E24C-A641-D7BF-C7E6A4603EB2}"/>
              </a:ext>
            </a:extLst>
          </p:cNvPr>
          <p:cNvSpPr txBox="1"/>
          <p:nvPr/>
        </p:nvSpPr>
        <p:spPr>
          <a:xfrm>
            <a:off x="7652090" y="2878194"/>
            <a:ext cx="2048164" cy="26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DC75">
                    <a:lumMod val="40000"/>
                    <a:lumOff val="60000"/>
                  </a:srgbClr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Non-Food Exports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99FFCC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DF3310-A38F-B0BF-A56F-3D203892928E}"/>
              </a:ext>
            </a:extLst>
          </p:cNvPr>
          <p:cNvSpPr txBox="1"/>
          <p:nvPr/>
        </p:nvSpPr>
        <p:spPr>
          <a:xfrm>
            <a:off x="7652090" y="2153036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€5.45bn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D1BBC2E-293B-11F6-6A77-D275072834E5}"/>
              </a:ext>
            </a:extLst>
          </p:cNvPr>
          <p:cNvCxnSpPr>
            <a:cxnSpLocks/>
          </p:cNvCxnSpPr>
          <p:nvPr/>
        </p:nvCxnSpPr>
        <p:spPr>
          <a:xfrm>
            <a:off x="7652090" y="2756541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262;p44">
            <a:extLst>
              <a:ext uri="{FF2B5EF4-FFF2-40B4-BE49-F238E27FC236}">
                <a16:creationId xmlns:a16="http://schemas.microsoft.com/office/drawing/2014/main" id="{17A2C5BB-68BB-E88F-3044-C5B22AB3C80B}"/>
              </a:ext>
            </a:extLst>
          </p:cNvPr>
          <p:cNvSpPr txBox="1"/>
          <p:nvPr/>
        </p:nvSpPr>
        <p:spPr>
          <a:xfrm>
            <a:off x="7652090" y="3140953"/>
            <a:ext cx="2048164" cy="20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DC75">
                    <a:lumMod val="40000"/>
                    <a:lumOff val="60000"/>
                  </a:srgbClr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up by 9%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ACB17B-C3A7-EE2F-F38D-76781281ABDE}"/>
              </a:ext>
            </a:extLst>
          </p:cNvPr>
          <p:cNvSpPr/>
          <p:nvPr/>
        </p:nvSpPr>
        <p:spPr>
          <a:xfrm>
            <a:off x="1690794" y="1179184"/>
            <a:ext cx="2802593" cy="2315306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DC1C4FA-11C5-F740-FD77-A25DE3CF5CA4}"/>
              </a:ext>
            </a:extLst>
          </p:cNvPr>
          <p:cNvSpPr/>
          <p:nvPr/>
        </p:nvSpPr>
        <p:spPr>
          <a:xfrm>
            <a:off x="7467480" y="1179184"/>
            <a:ext cx="2802593" cy="2315306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1DC4DB2-EEEB-70D5-E874-E75EFFE8E066}"/>
              </a:ext>
            </a:extLst>
          </p:cNvPr>
          <p:cNvSpPr/>
          <p:nvPr/>
        </p:nvSpPr>
        <p:spPr>
          <a:xfrm>
            <a:off x="4579137" y="1179183"/>
            <a:ext cx="2802593" cy="2315307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5E4AF2-58AF-413D-493D-5DA195CDE6FB}"/>
              </a:ext>
            </a:extLst>
          </p:cNvPr>
          <p:cNvSpPr/>
          <p:nvPr/>
        </p:nvSpPr>
        <p:spPr>
          <a:xfrm>
            <a:off x="1690794" y="3576944"/>
            <a:ext cx="2802593" cy="2315306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17C0E3-3403-6B52-77EA-FB472B15E1ED}"/>
              </a:ext>
            </a:extLst>
          </p:cNvPr>
          <p:cNvSpPr/>
          <p:nvPr/>
        </p:nvSpPr>
        <p:spPr>
          <a:xfrm>
            <a:off x="7467480" y="3576944"/>
            <a:ext cx="2802593" cy="2315306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85A9FF-5817-DAE0-E8C3-4FEFFF676DEC}"/>
              </a:ext>
            </a:extLst>
          </p:cNvPr>
          <p:cNvSpPr/>
          <p:nvPr/>
        </p:nvSpPr>
        <p:spPr>
          <a:xfrm>
            <a:off x="4579137" y="3576943"/>
            <a:ext cx="2802593" cy="2315307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4BAA1F0F-504B-C4DC-938B-30BBF3535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8920" y="1417850"/>
            <a:ext cx="612741" cy="61274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31B4AFB9-B28F-27B6-A4E6-5B5A33E4F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7718" y="1427743"/>
            <a:ext cx="612741" cy="612741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6A0FA9D-7D49-15BC-AC6A-BF22112614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52684" y="1427743"/>
            <a:ext cx="612741" cy="612741"/>
          </a:xfrm>
          <a:prstGeom prst="rect">
            <a:avLst/>
          </a:prstGeom>
        </p:spPr>
      </p:pic>
      <p:sp>
        <p:nvSpPr>
          <p:cNvPr id="39" name="Freeform 38">
            <a:extLst>
              <a:ext uri="{FF2B5EF4-FFF2-40B4-BE49-F238E27FC236}">
                <a16:creationId xmlns:a16="http://schemas.microsoft.com/office/drawing/2014/main" id="{A3480019-B56B-32EB-F08E-6D49EF5060F2}"/>
              </a:ext>
            </a:extLst>
          </p:cNvPr>
          <p:cNvSpPr/>
          <p:nvPr/>
        </p:nvSpPr>
        <p:spPr>
          <a:xfrm>
            <a:off x="4879715" y="4285098"/>
            <a:ext cx="454347" cy="107132"/>
          </a:xfrm>
          <a:custGeom>
            <a:avLst/>
            <a:gdLst>
              <a:gd name="connsiteX0" fmla="*/ 454347 w 454347"/>
              <a:gd name="connsiteY0" fmla="*/ 0 h 107132"/>
              <a:gd name="connsiteX1" fmla="*/ 386027 w 454347"/>
              <a:gd name="connsiteY1" fmla="*/ 60049 h 107132"/>
              <a:gd name="connsiteX2" fmla="*/ 0 w 454347"/>
              <a:gd name="connsiteY2" fmla="*/ 4749 h 10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347" h="107132">
                <a:moveTo>
                  <a:pt x="454347" y="0"/>
                </a:moveTo>
                <a:cubicBezTo>
                  <a:pt x="435276" y="22825"/>
                  <a:pt x="412451" y="43122"/>
                  <a:pt x="386027" y="60049"/>
                </a:cubicBezTo>
                <a:cubicBezTo>
                  <a:pt x="259726" y="140854"/>
                  <a:pt x="95588" y="114583"/>
                  <a:pt x="0" y="4749"/>
                </a:cubicBezTo>
              </a:path>
            </a:pathLst>
          </a:custGeom>
          <a:noFill/>
          <a:ln w="1714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D158028A-82D6-11E0-C1AE-B66FAABE14C4}"/>
              </a:ext>
            </a:extLst>
          </p:cNvPr>
          <p:cNvSpPr/>
          <p:nvPr/>
        </p:nvSpPr>
        <p:spPr>
          <a:xfrm>
            <a:off x="4806061" y="3794704"/>
            <a:ext cx="597461" cy="459680"/>
          </a:xfrm>
          <a:custGeom>
            <a:avLst/>
            <a:gdLst>
              <a:gd name="connsiteX0" fmla="*/ 553737 w 597461"/>
              <a:gd name="connsiteY0" fmla="*/ 454396 h 459680"/>
              <a:gd name="connsiteX1" fmla="*/ 550367 w 597461"/>
              <a:gd name="connsiteY1" fmla="*/ 137839 h 459680"/>
              <a:gd name="connsiteX2" fmla="*/ 137839 w 597461"/>
              <a:gd name="connsiteY2" fmla="*/ 47076 h 459680"/>
              <a:gd name="connsiteX3" fmla="*/ 47076 w 597461"/>
              <a:gd name="connsiteY3" fmla="*/ 459681 h 45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461" h="459680">
                <a:moveTo>
                  <a:pt x="553737" y="454396"/>
                </a:moveTo>
                <a:cubicBezTo>
                  <a:pt x="611258" y="360034"/>
                  <a:pt x="613938" y="237256"/>
                  <a:pt x="550367" y="137839"/>
                </a:cubicBezTo>
                <a:cubicBezTo>
                  <a:pt x="461519" y="-1177"/>
                  <a:pt x="276778" y="-41771"/>
                  <a:pt x="137839" y="47076"/>
                </a:cubicBezTo>
                <a:cubicBezTo>
                  <a:pt x="-1177" y="136000"/>
                  <a:pt x="-41771" y="320665"/>
                  <a:pt x="47076" y="459681"/>
                </a:cubicBezTo>
              </a:path>
            </a:pathLst>
          </a:custGeom>
          <a:noFill/>
          <a:ln w="1714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E22BE3D-2187-8BB1-2772-7A77AA9AED59}"/>
              </a:ext>
            </a:extLst>
          </p:cNvPr>
          <p:cNvSpPr/>
          <p:nvPr/>
        </p:nvSpPr>
        <p:spPr>
          <a:xfrm>
            <a:off x="4969788" y="3890187"/>
            <a:ext cx="269223" cy="361210"/>
          </a:xfrm>
          <a:custGeom>
            <a:avLst/>
            <a:gdLst>
              <a:gd name="connsiteX0" fmla="*/ 204426 w 269223"/>
              <a:gd name="connsiteY0" fmla="*/ 107230 h 361210"/>
              <a:gd name="connsiteX1" fmla="*/ 269223 w 269223"/>
              <a:gd name="connsiteY1" fmla="*/ 208791 h 361210"/>
              <a:gd name="connsiteX2" fmla="*/ 249079 w 269223"/>
              <a:gd name="connsiteY2" fmla="*/ 270678 h 361210"/>
              <a:gd name="connsiteX3" fmla="*/ 177235 w 269223"/>
              <a:gd name="connsiteY3" fmla="*/ 146598 h 361210"/>
              <a:gd name="connsiteX4" fmla="*/ 222119 w 269223"/>
              <a:gd name="connsiteY4" fmla="*/ 208715 h 361210"/>
              <a:gd name="connsiteX5" fmla="*/ 185661 w 269223"/>
              <a:gd name="connsiteY5" fmla="*/ 270066 h 361210"/>
              <a:gd name="connsiteX6" fmla="*/ 55453 w 269223"/>
              <a:gd name="connsiteY6" fmla="*/ 118948 h 361210"/>
              <a:gd name="connsiteX7" fmla="*/ 177389 w 269223"/>
              <a:gd name="connsiteY7" fmla="*/ 200060 h 361210"/>
              <a:gd name="connsiteX8" fmla="*/ 207719 w 269223"/>
              <a:gd name="connsiteY8" fmla="*/ 63878 h 361210"/>
              <a:gd name="connsiteX9" fmla="*/ 163908 w 269223"/>
              <a:gd name="connsiteY9" fmla="*/ 35079 h 361210"/>
              <a:gd name="connsiteX10" fmla="*/ 186886 w 269223"/>
              <a:gd name="connsiteY10" fmla="*/ 0 h 361210"/>
              <a:gd name="connsiteX11" fmla="*/ 230697 w 269223"/>
              <a:gd name="connsiteY11" fmla="*/ 28799 h 361210"/>
              <a:gd name="connsiteX12" fmla="*/ 207719 w 269223"/>
              <a:gd name="connsiteY12" fmla="*/ 63878 h 361210"/>
              <a:gd name="connsiteX13" fmla="*/ 0 w 269223"/>
              <a:gd name="connsiteY13" fmla="*/ 271827 h 361210"/>
              <a:gd name="connsiteX14" fmla="*/ 172716 w 269223"/>
              <a:gd name="connsiteY14" fmla="*/ 271827 h 361210"/>
              <a:gd name="connsiteX15" fmla="*/ 254977 w 269223"/>
              <a:gd name="connsiteY15" fmla="*/ 361211 h 361210"/>
              <a:gd name="connsiteX16" fmla="*/ 2374 w 269223"/>
              <a:gd name="connsiteY16" fmla="*/ 361211 h 361210"/>
              <a:gd name="connsiteX17" fmla="*/ 2374 w 269223"/>
              <a:gd name="connsiteY17" fmla="*/ 312957 h 361210"/>
              <a:gd name="connsiteX18" fmla="*/ 149202 w 269223"/>
              <a:gd name="connsiteY18" fmla="*/ 312957 h 361210"/>
              <a:gd name="connsiteX19" fmla="*/ 149202 w 269223"/>
              <a:gd name="connsiteY19" fmla="*/ 271827 h 361210"/>
              <a:gd name="connsiteX20" fmla="*/ 254977 w 269223"/>
              <a:gd name="connsiteY20" fmla="*/ 271827 h 361210"/>
              <a:gd name="connsiteX21" fmla="*/ 254977 w 269223"/>
              <a:gd name="connsiteY21" fmla="*/ 361211 h 36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69223" h="361210">
                <a:moveTo>
                  <a:pt x="204426" y="107230"/>
                </a:moveTo>
                <a:cubicBezTo>
                  <a:pt x="244867" y="124310"/>
                  <a:pt x="269223" y="162147"/>
                  <a:pt x="269223" y="208791"/>
                </a:cubicBezTo>
                <a:cubicBezTo>
                  <a:pt x="269223" y="233454"/>
                  <a:pt x="262483" y="252143"/>
                  <a:pt x="249079" y="270678"/>
                </a:cubicBezTo>
                <a:moveTo>
                  <a:pt x="177235" y="146598"/>
                </a:moveTo>
                <a:cubicBezTo>
                  <a:pt x="203277" y="155177"/>
                  <a:pt x="222119" y="179763"/>
                  <a:pt x="222119" y="208715"/>
                </a:cubicBezTo>
                <a:cubicBezTo>
                  <a:pt x="222119" y="234756"/>
                  <a:pt x="207719" y="259496"/>
                  <a:pt x="185661" y="270066"/>
                </a:cubicBezTo>
                <a:moveTo>
                  <a:pt x="55453" y="118948"/>
                </a:moveTo>
                <a:lnTo>
                  <a:pt x="177389" y="200060"/>
                </a:lnTo>
                <a:moveTo>
                  <a:pt x="207719" y="63878"/>
                </a:moveTo>
                <a:lnTo>
                  <a:pt x="163908" y="35079"/>
                </a:lnTo>
                <a:lnTo>
                  <a:pt x="186886" y="0"/>
                </a:lnTo>
                <a:lnTo>
                  <a:pt x="230697" y="28799"/>
                </a:lnTo>
                <a:lnTo>
                  <a:pt x="207719" y="63878"/>
                </a:lnTo>
                <a:close/>
                <a:moveTo>
                  <a:pt x="0" y="271827"/>
                </a:moveTo>
                <a:lnTo>
                  <a:pt x="172716" y="271827"/>
                </a:lnTo>
                <a:moveTo>
                  <a:pt x="254977" y="361211"/>
                </a:moveTo>
                <a:lnTo>
                  <a:pt x="2374" y="361211"/>
                </a:lnTo>
                <a:lnTo>
                  <a:pt x="2374" y="312957"/>
                </a:lnTo>
                <a:lnTo>
                  <a:pt x="149202" y="312957"/>
                </a:lnTo>
                <a:lnTo>
                  <a:pt x="149202" y="271827"/>
                </a:lnTo>
                <a:lnTo>
                  <a:pt x="254977" y="271827"/>
                </a:lnTo>
                <a:lnTo>
                  <a:pt x="254977" y="361211"/>
                </a:lnTo>
                <a:close/>
              </a:path>
            </a:pathLst>
          </a:custGeom>
          <a:noFill/>
          <a:ln w="16002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3EDF4D5D-B8A2-F2DF-52F2-35B021EAD2EA}"/>
              </a:ext>
            </a:extLst>
          </p:cNvPr>
          <p:cNvSpPr/>
          <p:nvPr/>
        </p:nvSpPr>
        <p:spPr>
          <a:xfrm rot="18197401">
            <a:off x="5056128" y="3948600"/>
            <a:ext cx="128139" cy="91681"/>
          </a:xfrm>
          <a:custGeom>
            <a:avLst/>
            <a:gdLst>
              <a:gd name="connsiteX0" fmla="*/ 0 w 128139"/>
              <a:gd name="connsiteY0" fmla="*/ 0 h 91681"/>
              <a:gd name="connsiteX1" fmla="*/ 128139 w 128139"/>
              <a:gd name="connsiteY1" fmla="*/ 0 h 91681"/>
              <a:gd name="connsiteX2" fmla="*/ 128139 w 128139"/>
              <a:gd name="connsiteY2" fmla="*/ 91681 h 91681"/>
              <a:gd name="connsiteX3" fmla="*/ 0 w 128139"/>
              <a:gd name="connsiteY3" fmla="*/ 91681 h 9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139" h="91681">
                <a:moveTo>
                  <a:pt x="0" y="0"/>
                </a:moveTo>
                <a:lnTo>
                  <a:pt x="128139" y="0"/>
                </a:lnTo>
                <a:lnTo>
                  <a:pt x="128139" y="91681"/>
                </a:lnTo>
                <a:lnTo>
                  <a:pt x="0" y="91681"/>
                </a:lnTo>
                <a:close/>
              </a:path>
            </a:pathLst>
          </a:custGeom>
          <a:noFill/>
          <a:ln w="15011" cap="rnd">
            <a:solidFill>
              <a:srgbClr val="00E068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DE6C660F-A4DB-FD95-7CEA-FBC7648E85E0}"/>
              </a:ext>
            </a:extLst>
          </p:cNvPr>
          <p:cNvSpPr/>
          <p:nvPr/>
        </p:nvSpPr>
        <p:spPr>
          <a:xfrm rot="18197401">
            <a:off x="5055984" y="4045835"/>
            <a:ext cx="40977" cy="42891"/>
          </a:xfrm>
          <a:custGeom>
            <a:avLst/>
            <a:gdLst>
              <a:gd name="connsiteX0" fmla="*/ 0 w 40977"/>
              <a:gd name="connsiteY0" fmla="*/ 0 h 42891"/>
              <a:gd name="connsiteX1" fmla="*/ 40977 w 40977"/>
              <a:gd name="connsiteY1" fmla="*/ 0 h 42891"/>
              <a:gd name="connsiteX2" fmla="*/ 40977 w 40977"/>
              <a:gd name="connsiteY2" fmla="*/ 42892 h 42891"/>
              <a:gd name="connsiteX3" fmla="*/ 0 w 40977"/>
              <a:gd name="connsiteY3" fmla="*/ 42892 h 4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77" h="42891">
                <a:moveTo>
                  <a:pt x="0" y="0"/>
                </a:moveTo>
                <a:lnTo>
                  <a:pt x="40977" y="0"/>
                </a:lnTo>
                <a:lnTo>
                  <a:pt x="40977" y="42892"/>
                </a:lnTo>
                <a:lnTo>
                  <a:pt x="0" y="42892"/>
                </a:lnTo>
                <a:close/>
              </a:path>
            </a:pathLst>
          </a:custGeom>
          <a:noFill/>
          <a:ln w="15011" cap="rnd">
            <a:solidFill>
              <a:srgbClr val="00E068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862090C3-B210-04F2-16D7-0B12D710E0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82308" y="3774862"/>
            <a:ext cx="612741" cy="6127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4B30FD1-DBD9-7E7C-9B04-15A4930409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7303" y="3800260"/>
            <a:ext cx="609600" cy="609600"/>
          </a:xfrm>
          <a:prstGeom prst="rect">
            <a:avLst/>
          </a:prstGeom>
        </p:spPr>
      </p:pic>
      <p:sp>
        <p:nvSpPr>
          <p:cNvPr id="48" name="Google Shape;262;p44">
            <a:extLst>
              <a:ext uri="{FF2B5EF4-FFF2-40B4-BE49-F238E27FC236}">
                <a16:creationId xmlns:a16="http://schemas.microsoft.com/office/drawing/2014/main" id="{1C70DAE3-4A40-1873-DF9F-F7C92731DA82}"/>
              </a:ext>
            </a:extLst>
          </p:cNvPr>
          <p:cNvSpPr txBox="1"/>
          <p:nvPr/>
        </p:nvSpPr>
        <p:spPr>
          <a:xfrm>
            <a:off x="4809410" y="5258022"/>
            <a:ext cx="2352958" cy="512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DC75">
                    <a:lumMod val="40000"/>
                    <a:lumOff val="60000"/>
                  </a:srgbClr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Industrial &amp; Lifesciences up 11% </a:t>
            </a:r>
          </a:p>
        </p:txBody>
      </p:sp>
      <p:sp>
        <p:nvSpPr>
          <p:cNvPr id="49" name="Google Shape;262;p44">
            <a:extLst>
              <a:ext uri="{FF2B5EF4-FFF2-40B4-BE49-F238E27FC236}">
                <a16:creationId xmlns:a16="http://schemas.microsoft.com/office/drawing/2014/main" id="{D7721D10-B089-668B-08F0-6DC8A228A621}"/>
              </a:ext>
            </a:extLst>
          </p:cNvPr>
          <p:cNvSpPr txBox="1"/>
          <p:nvPr/>
        </p:nvSpPr>
        <p:spPr>
          <a:xfrm>
            <a:off x="7661605" y="5258023"/>
            <a:ext cx="3475616" cy="26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DC75">
                    <a:lumMod val="40000"/>
                    <a:lumOff val="60000"/>
                  </a:srgbClr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Technology &amp; Services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DC75">
                    <a:lumMod val="40000"/>
                    <a:lumOff val="60000"/>
                  </a:srgbClr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DC75">
                    <a:lumMod val="40000"/>
                    <a:lumOff val="60000"/>
                  </a:srgbClr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up 7%</a:t>
            </a:r>
          </a:p>
        </p:txBody>
      </p:sp>
    </p:spTree>
    <p:extLst>
      <p:ext uri="{BB962C8B-B14F-4D97-AF65-F5344CB8AC3E}">
        <p14:creationId xmlns:p14="http://schemas.microsoft.com/office/powerpoint/2010/main" val="2574909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A6DBC45-A2E8-2CF7-9011-5F0F509D88B8}"/>
              </a:ext>
            </a:extLst>
          </p:cNvPr>
          <p:cNvSpPr/>
          <p:nvPr/>
        </p:nvSpPr>
        <p:spPr>
          <a:xfrm>
            <a:off x="7529110" y="1853221"/>
            <a:ext cx="3359457" cy="3245397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CFB6F7-9BA6-B87B-C9BC-A9705B260AB4}"/>
              </a:ext>
            </a:extLst>
          </p:cNvPr>
          <p:cNvSpPr/>
          <p:nvPr/>
        </p:nvSpPr>
        <p:spPr>
          <a:xfrm>
            <a:off x="4170929" y="1853222"/>
            <a:ext cx="3359456" cy="3245397"/>
          </a:xfrm>
          <a:prstGeom prst="rect">
            <a:avLst/>
          </a:prstGeom>
          <a:gradFill>
            <a:gsLst>
              <a:gs pos="27000">
                <a:schemeClr val="accent3"/>
              </a:gs>
              <a:gs pos="100000">
                <a:srgbClr val="008BB0"/>
              </a:gs>
            </a:gsLst>
            <a:lin ang="3000000" scaled="0"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7FADF4-C046-64F2-E500-718DFFACFEC6}"/>
              </a:ext>
            </a:extLst>
          </p:cNvPr>
          <p:cNvSpPr/>
          <p:nvPr/>
        </p:nvSpPr>
        <p:spPr>
          <a:xfrm>
            <a:off x="810772" y="1853223"/>
            <a:ext cx="3359456" cy="3245397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51639F-581E-8E83-9196-5F7A5ED905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700"/>
              <a:buFontTx/>
              <a:buNone/>
              <a:tabLst/>
              <a:defRPr/>
            </a:pPr>
            <a:fld id="{00000000-1234-1234-1234-123412341234}" type="slidenum">
              <a:rPr kumimoji="0" 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700"/>
                <a:buFontTx/>
                <a:buNone/>
                <a:tabLst/>
                <a:defRPr/>
              </a:pPr>
              <a:t>7</a:t>
            </a:fld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srgbClr val="00DC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41;g17dc19973e7_6_2237">
            <a:extLst>
              <a:ext uri="{FF2B5EF4-FFF2-40B4-BE49-F238E27FC236}">
                <a16:creationId xmlns:a16="http://schemas.microsoft.com/office/drawing/2014/main" id="{6DA35A2A-4557-4186-57EC-8DC30D7F63BE}"/>
              </a:ext>
            </a:extLst>
          </p:cNvPr>
          <p:cNvSpPr txBox="1"/>
          <p:nvPr/>
        </p:nvSpPr>
        <p:spPr>
          <a:xfrm>
            <a:off x="1236280" y="3588268"/>
            <a:ext cx="2573700" cy="1412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0000" bIns="90000" anchor="t" anchorCtr="0">
            <a:spAutoFit/>
          </a:bodyPr>
          <a:lstStyle/>
          <a:p>
            <a:pPr marL="0" marR="8999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>
                <a:ln>
                  <a:noFill/>
                </a:ln>
                <a:solidFill>
                  <a:srgbClr val="004C40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Germany</a:t>
            </a:r>
          </a:p>
          <a:p>
            <a:pPr marL="0" marR="8999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IE" sz="4400" b="1" i="0" u="none" strike="noStrike" kern="1200" cap="none" spc="0" normalizeH="0" baseline="0" noProof="0">
                <a:ln>
                  <a:noFill/>
                </a:ln>
                <a:solidFill>
                  <a:srgbClr val="99FFCC">
                    <a:lumMod val="50000"/>
                  </a:srgbClr>
                </a:solidFill>
                <a:effectLst/>
                <a:uLnTx/>
                <a:uFillTx/>
                <a:latin typeface="Mabry Pro" panose="020D0503040002040303" pitchFamily="34" charset="0"/>
                <a:ea typeface="Arial"/>
                <a:cs typeface="Arial"/>
                <a:sym typeface="Arial"/>
              </a:rPr>
              <a:t>€2.65bn</a:t>
            </a:r>
          </a:p>
          <a:p>
            <a:pPr marL="0" marR="8999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>
                <a:ln>
                  <a:noFill/>
                </a:ln>
                <a:solidFill>
                  <a:srgbClr val="004C40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 Up 13%</a:t>
            </a:r>
          </a:p>
        </p:txBody>
      </p:sp>
      <p:sp>
        <p:nvSpPr>
          <p:cNvPr id="9" name="Google Shape;341;g17dc19973e7_6_2237">
            <a:extLst>
              <a:ext uri="{FF2B5EF4-FFF2-40B4-BE49-F238E27FC236}">
                <a16:creationId xmlns:a16="http://schemas.microsoft.com/office/drawing/2014/main" id="{4FABB405-2F44-E40C-BED9-7F4310C3288F}"/>
              </a:ext>
            </a:extLst>
          </p:cNvPr>
          <p:cNvSpPr txBox="1"/>
          <p:nvPr/>
        </p:nvSpPr>
        <p:spPr>
          <a:xfrm>
            <a:off x="7702620" y="3672633"/>
            <a:ext cx="2573700" cy="1412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0000" bIns="90000" anchor="t" anchorCtr="0">
            <a:spAutoFit/>
          </a:bodyPr>
          <a:lstStyle/>
          <a:p>
            <a:pPr marL="0" marR="8999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France</a:t>
            </a:r>
          </a:p>
          <a:p>
            <a:pPr marL="0" marR="8999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IE" sz="4400" b="1" i="0" u="none" strike="noStrike" kern="1200" cap="none" spc="0" normalizeH="0" baseline="0" noProof="0" dirty="0">
                <a:ln>
                  <a:noFill/>
                </a:ln>
                <a:solidFill>
                  <a:srgbClr val="00DC75">
                    <a:lumMod val="60000"/>
                    <a:lumOff val="40000"/>
                  </a:srgbClr>
                </a:solidFill>
                <a:effectLst/>
                <a:uLnTx/>
                <a:uFillTx/>
                <a:latin typeface="Mabry Pro" panose="020D0503040002040303" pitchFamily="34" charset="0"/>
                <a:ea typeface="Arial"/>
                <a:cs typeface="Arial"/>
                <a:sym typeface="Arial"/>
              </a:rPr>
              <a:t>€1.82bn</a:t>
            </a:r>
          </a:p>
          <a:p>
            <a:pPr marL="0" marR="8999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 Up 3%</a:t>
            </a:r>
          </a:p>
        </p:txBody>
      </p:sp>
      <p:sp>
        <p:nvSpPr>
          <p:cNvPr id="10" name="Google Shape;341;g17dc19973e7_6_2237">
            <a:extLst>
              <a:ext uri="{FF2B5EF4-FFF2-40B4-BE49-F238E27FC236}">
                <a16:creationId xmlns:a16="http://schemas.microsoft.com/office/drawing/2014/main" id="{1F8BFBCF-3DE3-CC61-1FBD-968BEA5B424B}"/>
              </a:ext>
            </a:extLst>
          </p:cNvPr>
          <p:cNvSpPr txBox="1"/>
          <p:nvPr/>
        </p:nvSpPr>
        <p:spPr>
          <a:xfrm>
            <a:off x="4389181" y="3619900"/>
            <a:ext cx="3097618" cy="1412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0000" bIns="90000" anchor="t" anchorCtr="0">
            <a:spAutoFit/>
          </a:bodyPr>
          <a:lstStyle/>
          <a:p>
            <a:pPr marL="0" marR="8999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>
                <a:ln>
                  <a:noFill/>
                </a:ln>
                <a:solidFill>
                  <a:srgbClr val="004C40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Netherlands</a:t>
            </a:r>
          </a:p>
          <a:p>
            <a:pPr marL="0" marR="8999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IE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Arial"/>
                <a:cs typeface="Arial"/>
                <a:sym typeface="Arial"/>
              </a:rPr>
              <a:t>€2.0bn     </a:t>
            </a:r>
          </a:p>
          <a:p>
            <a:pPr marL="0" marR="8999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>
                <a:ln>
                  <a:noFill/>
                </a:ln>
                <a:solidFill>
                  <a:srgbClr val="004C40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Up 13%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87AF865-79AA-AD7B-B1C6-A75EB8819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8342" y="2235111"/>
            <a:ext cx="1378216" cy="13531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D787AB-CB8C-A2F6-763D-334DDFEC1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280" y="2157046"/>
            <a:ext cx="1066800" cy="1397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95FD81-1F54-9635-58F5-574F2D198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181" y="2179901"/>
            <a:ext cx="1199958" cy="13741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A0F237-D81F-87CA-F7AA-07F44BCFB4A2}"/>
              </a:ext>
            </a:extLst>
          </p:cNvPr>
          <p:cNvSpPr txBox="1"/>
          <p:nvPr/>
        </p:nvSpPr>
        <p:spPr>
          <a:xfrm>
            <a:off x="360001" y="360000"/>
            <a:ext cx="6235008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Arial" panose="020B0604020202020204" pitchFamily="34" charset="0"/>
              </a:rPr>
              <a:t>Eurozone</a:t>
            </a:r>
          </a:p>
        </p:txBody>
      </p:sp>
    </p:spTree>
    <p:extLst>
      <p:ext uri="{BB962C8B-B14F-4D97-AF65-F5344CB8AC3E}">
        <p14:creationId xmlns:p14="http://schemas.microsoft.com/office/powerpoint/2010/main" val="2032808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A87EA6-49B3-303E-6CC8-9FC4F6BF5A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607591" y="0"/>
            <a:ext cx="4464892" cy="66973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33D541-76B7-5AB1-2792-FA543350A2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700"/>
              <a:buFontTx/>
              <a:buNone/>
              <a:tabLst/>
              <a:defRPr/>
            </a:pPr>
            <a:fld id="{00000000-1234-1234-1234-123412341234}" type="slidenum">
              <a:rPr kumimoji="0" 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700"/>
                <a:buFontTx/>
                <a:buNone/>
                <a:tabLst/>
                <a:defRPr/>
              </a:pPr>
              <a:t>8</a:t>
            </a:fld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srgbClr val="00DC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262;p44">
            <a:extLst>
              <a:ext uri="{FF2B5EF4-FFF2-40B4-BE49-F238E27FC236}">
                <a16:creationId xmlns:a16="http://schemas.microsoft.com/office/drawing/2014/main" id="{73F9E251-FF99-44DA-390C-8F649D5C821F}"/>
              </a:ext>
            </a:extLst>
          </p:cNvPr>
          <p:cNvSpPr txBox="1"/>
          <p:nvPr/>
        </p:nvSpPr>
        <p:spPr>
          <a:xfrm>
            <a:off x="1584447" y="5122491"/>
            <a:ext cx="2048163" cy="194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Food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FC130-FBBC-3DF4-AB91-23D3E152E015}"/>
              </a:ext>
            </a:extLst>
          </p:cNvPr>
          <p:cNvSpPr txBox="1"/>
          <p:nvPr/>
        </p:nvSpPr>
        <p:spPr>
          <a:xfrm>
            <a:off x="1584448" y="4397333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€5.14bn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45519F-3423-69BA-D8C3-3B0234A17DE2}"/>
              </a:ext>
            </a:extLst>
          </p:cNvPr>
          <p:cNvCxnSpPr>
            <a:cxnSpLocks/>
          </p:cNvCxnSpPr>
          <p:nvPr/>
        </p:nvCxnSpPr>
        <p:spPr>
          <a:xfrm>
            <a:off x="1584448" y="5000838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262;p44">
            <a:extLst>
              <a:ext uri="{FF2B5EF4-FFF2-40B4-BE49-F238E27FC236}">
                <a16:creationId xmlns:a16="http://schemas.microsoft.com/office/drawing/2014/main" id="{9898D801-2741-932B-5719-DDF3BB0D2B51}"/>
              </a:ext>
            </a:extLst>
          </p:cNvPr>
          <p:cNvSpPr txBox="1"/>
          <p:nvPr/>
        </p:nvSpPr>
        <p:spPr>
          <a:xfrm>
            <a:off x="1647111" y="2868604"/>
            <a:ext cx="2048164" cy="2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UK Exports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91B919-0816-7EBF-2EE1-1182C7D4D218}"/>
              </a:ext>
            </a:extLst>
          </p:cNvPr>
          <p:cNvSpPr txBox="1"/>
          <p:nvPr/>
        </p:nvSpPr>
        <p:spPr>
          <a:xfrm>
            <a:off x="1647110" y="2143445"/>
            <a:ext cx="20980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€10.52bn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B79014-AEA4-6F6D-8249-83430D51BB78}"/>
              </a:ext>
            </a:extLst>
          </p:cNvPr>
          <p:cNvCxnSpPr>
            <a:cxnSpLocks/>
          </p:cNvCxnSpPr>
          <p:nvPr/>
        </p:nvCxnSpPr>
        <p:spPr>
          <a:xfrm>
            <a:off x="1647111" y="2746950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262;p44">
            <a:extLst>
              <a:ext uri="{FF2B5EF4-FFF2-40B4-BE49-F238E27FC236}">
                <a16:creationId xmlns:a16="http://schemas.microsoft.com/office/drawing/2014/main" id="{E911223E-47C1-6FD9-2C58-232AC9024C6B}"/>
              </a:ext>
            </a:extLst>
          </p:cNvPr>
          <p:cNvSpPr txBox="1"/>
          <p:nvPr/>
        </p:nvSpPr>
        <p:spPr>
          <a:xfrm>
            <a:off x="4522156" y="5122491"/>
            <a:ext cx="2219031" cy="26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Industrial &amp; Lifesciences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845084-BF67-DDD5-F68C-A310755655C2}"/>
              </a:ext>
            </a:extLst>
          </p:cNvPr>
          <p:cNvSpPr txBox="1"/>
          <p:nvPr/>
        </p:nvSpPr>
        <p:spPr>
          <a:xfrm>
            <a:off x="4522157" y="4397333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€3.26bn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0E60F-98C6-D57A-23B1-AEFEECD3B2F4}"/>
              </a:ext>
            </a:extLst>
          </p:cNvPr>
          <p:cNvCxnSpPr>
            <a:cxnSpLocks/>
          </p:cNvCxnSpPr>
          <p:nvPr/>
        </p:nvCxnSpPr>
        <p:spPr>
          <a:xfrm>
            <a:off x="4522157" y="5000838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262;p44">
            <a:extLst>
              <a:ext uri="{FF2B5EF4-FFF2-40B4-BE49-F238E27FC236}">
                <a16:creationId xmlns:a16="http://schemas.microsoft.com/office/drawing/2014/main" id="{15A0A8E7-BB3B-C505-02D4-3E74B45ECF65}"/>
              </a:ext>
            </a:extLst>
          </p:cNvPr>
          <p:cNvSpPr txBox="1"/>
          <p:nvPr/>
        </p:nvSpPr>
        <p:spPr>
          <a:xfrm>
            <a:off x="4522157" y="2868603"/>
            <a:ext cx="2048164" cy="62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Total Exports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2DA75B-880A-3FC5-DBD1-BF3919C4DEE5}"/>
              </a:ext>
            </a:extLst>
          </p:cNvPr>
          <p:cNvSpPr txBox="1"/>
          <p:nvPr/>
        </p:nvSpPr>
        <p:spPr>
          <a:xfrm>
            <a:off x="4522157" y="2143445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29% of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760EEC-9C68-91FE-4AEA-64D9CC7702E4}"/>
              </a:ext>
            </a:extLst>
          </p:cNvPr>
          <p:cNvCxnSpPr>
            <a:cxnSpLocks/>
          </p:cNvCxnSpPr>
          <p:nvPr/>
        </p:nvCxnSpPr>
        <p:spPr>
          <a:xfrm>
            <a:off x="4522157" y="2746950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262;p44">
            <a:extLst>
              <a:ext uri="{FF2B5EF4-FFF2-40B4-BE49-F238E27FC236}">
                <a16:creationId xmlns:a16="http://schemas.microsoft.com/office/drawing/2014/main" id="{518203EC-A0BC-9C13-C6EB-D9CDC04C0CEE}"/>
              </a:ext>
            </a:extLst>
          </p:cNvPr>
          <p:cNvSpPr txBox="1"/>
          <p:nvPr/>
        </p:nvSpPr>
        <p:spPr>
          <a:xfrm>
            <a:off x="7375147" y="5103627"/>
            <a:ext cx="2219031" cy="26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Technology &amp; Services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00D122-D9A9-3CB5-190E-4EF612AEDF28}"/>
              </a:ext>
            </a:extLst>
          </p:cNvPr>
          <p:cNvSpPr txBox="1"/>
          <p:nvPr/>
        </p:nvSpPr>
        <p:spPr>
          <a:xfrm>
            <a:off x="7375148" y="4378469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€2.12bn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E6E30D-3887-E92B-EBF2-86BB117B4AD8}"/>
              </a:ext>
            </a:extLst>
          </p:cNvPr>
          <p:cNvCxnSpPr>
            <a:cxnSpLocks/>
          </p:cNvCxnSpPr>
          <p:nvPr/>
        </p:nvCxnSpPr>
        <p:spPr>
          <a:xfrm>
            <a:off x="7375148" y="4981974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262;p44">
            <a:extLst>
              <a:ext uri="{FF2B5EF4-FFF2-40B4-BE49-F238E27FC236}">
                <a16:creationId xmlns:a16="http://schemas.microsoft.com/office/drawing/2014/main" id="{5F5546BD-2496-71C4-6F00-E825C5B4A6C9}"/>
              </a:ext>
            </a:extLst>
          </p:cNvPr>
          <p:cNvSpPr txBox="1"/>
          <p:nvPr/>
        </p:nvSpPr>
        <p:spPr>
          <a:xfrm>
            <a:off x="7409277" y="2800433"/>
            <a:ext cx="2048164" cy="26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Non-Food Exports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961CC5-307A-1148-112B-577AB0D3A463}"/>
              </a:ext>
            </a:extLst>
          </p:cNvPr>
          <p:cNvSpPr txBox="1"/>
          <p:nvPr/>
        </p:nvSpPr>
        <p:spPr>
          <a:xfrm>
            <a:off x="7409277" y="2096295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€5.38bn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A0D767-C375-AA25-E18D-A253AF157BD7}"/>
              </a:ext>
            </a:extLst>
          </p:cNvPr>
          <p:cNvCxnSpPr>
            <a:cxnSpLocks/>
          </p:cNvCxnSpPr>
          <p:nvPr/>
        </p:nvCxnSpPr>
        <p:spPr>
          <a:xfrm>
            <a:off x="7409277" y="2678780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262;p44">
            <a:extLst>
              <a:ext uri="{FF2B5EF4-FFF2-40B4-BE49-F238E27FC236}">
                <a16:creationId xmlns:a16="http://schemas.microsoft.com/office/drawing/2014/main" id="{F98CAA0B-EEB5-D0FF-CDE5-52D082BD843A}"/>
              </a:ext>
            </a:extLst>
          </p:cNvPr>
          <p:cNvSpPr txBox="1"/>
          <p:nvPr/>
        </p:nvSpPr>
        <p:spPr>
          <a:xfrm>
            <a:off x="1647110" y="3101718"/>
            <a:ext cx="2048164" cy="20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+mn-ea"/>
                <a:cs typeface="Arial"/>
                <a:sym typeface="Arial"/>
              </a:rPr>
              <a:t>up 4%</a:t>
            </a:r>
          </a:p>
        </p:txBody>
      </p:sp>
      <p:sp>
        <p:nvSpPr>
          <p:cNvPr id="30" name="Google Shape;262;p44">
            <a:extLst>
              <a:ext uri="{FF2B5EF4-FFF2-40B4-BE49-F238E27FC236}">
                <a16:creationId xmlns:a16="http://schemas.microsoft.com/office/drawing/2014/main" id="{8FC11D6B-9AD3-4917-F00B-253589EA4ECB}"/>
              </a:ext>
            </a:extLst>
          </p:cNvPr>
          <p:cNvSpPr txBox="1"/>
          <p:nvPr/>
        </p:nvSpPr>
        <p:spPr>
          <a:xfrm>
            <a:off x="7154580" y="3074226"/>
            <a:ext cx="2048164" cy="20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DC75">
                    <a:lumMod val="40000"/>
                    <a:lumOff val="60000"/>
                  </a:srgbClr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     up by 2%</a:t>
            </a:r>
          </a:p>
        </p:txBody>
      </p:sp>
      <p:sp>
        <p:nvSpPr>
          <p:cNvPr id="32" name="Google Shape;262;p44">
            <a:extLst>
              <a:ext uri="{FF2B5EF4-FFF2-40B4-BE49-F238E27FC236}">
                <a16:creationId xmlns:a16="http://schemas.microsoft.com/office/drawing/2014/main" id="{47FA3208-CFA9-AE7C-1150-58CCA6E10B8C}"/>
              </a:ext>
            </a:extLst>
          </p:cNvPr>
          <p:cNvSpPr txBox="1"/>
          <p:nvPr/>
        </p:nvSpPr>
        <p:spPr>
          <a:xfrm>
            <a:off x="7375148" y="5386058"/>
            <a:ext cx="2048164" cy="20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up 7%</a:t>
            </a:r>
          </a:p>
        </p:txBody>
      </p:sp>
      <p:sp>
        <p:nvSpPr>
          <p:cNvPr id="34" name="Google Shape;262;p44">
            <a:extLst>
              <a:ext uri="{FF2B5EF4-FFF2-40B4-BE49-F238E27FC236}">
                <a16:creationId xmlns:a16="http://schemas.microsoft.com/office/drawing/2014/main" id="{6E526156-1D47-7BEE-5CCA-017E56E7B0C0}"/>
              </a:ext>
            </a:extLst>
          </p:cNvPr>
          <p:cNvSpPr txBox="1"/>
          <p:nvPr/>
        </p:nvSpPr>
        <p:spPr>
          <a:xfrm>
            <a:off x="4519348" y="5404922"/>
            <a:ext cx="2048164" cy="20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down 1%</a:t>
            </a:r>
          </a:p>
        </p:txBody>
      </p:sp>
      <p:sp>
        <p:nvSpPr>
          <p:cNvPr id="36" name="Google Shape;262;p44">
            <a:extLst>
              <a:ext uri="{FF2B5EF4-FFF2-40B4-BE49-F238E27FC236}">
                <a16:creationId xmlns:a16="http://schemas.microsoft.com/office/drawing/2014/main" id="{5985CE3F-3568-4076-7F4E-92D384189CE3}"/>
              </a:ext>
            </a:extLst>
          </p:cNvPr>
          <p:cNvSpPr txBox="1"/>
          <p:nvPr/>
        </p:nvSpPr>
        <p:spPr>
          <a:xfrm>
            <a:off x="1584446" y="5326040"/>
            <a:ext cx="2048164" cy="20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up 7%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7AA1CC-3892-5A37-B34F-FDC6C237BABC}"/>
              </a:ext>
            </a:extLst>
          </p:cNvPr>
          <p:cNvSpPr/>
          <p:nvPr/>
        </p:nvSpPr>
        <p:spPr>
          <a:xfrm>
            <a:off x="1413773" y="1122976"/>
            <a:ext cx="2802593" cy="2315306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F70ECD-0C7F-1761-537D-A7D76998DBFF}"/>
              </a:ext>
            </a:extLst>
          </p:cNvPr>
          <p:cNvSpPr/>
          <p:nvPr/>
        </p:nvSpPr>
        <p:spPr>
          <a:xfrm>
            <a:off x="7190459" y="1122976"/>
            <a:ext cx="2802593" cy="2315306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E363FA-4AC0-5EC4-4819-DA2592A3FB51}"/>
              </a:ext>
            </a:extLst>
          </p:cNvPr>
          <p:cNvSpPr/>
          <p:nvPr/>
        </p:nvSpPr>
        <p:spPr>
          <a:xfrm>
            <a:off x="4302116" y="1122975"/>
            <a:ext cx="2802593" cy="2315307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210AF7-F90F-2BAF-7DD3-C5E133A0482E}"/>
              </a:ext>
            </a:extLst>
          </p:cNvPr>
          <p:cNvSpPr/>
          <p:nvPr/>
        </p:nvSpPr>
        <p:spPr>
          <a:xfrm>
            <a:off x="1413773" y="3520736"/>
            <a:ext cx="2802593" cy="2315306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9E8AE0-64BE-3FC6-7DD9-B38071CD1F09}"/>
              </a:ext>
            </a:extLst>
          </p:cNvPr>
          <p:cNvSpPr/>
          <p:nvPr/>
        </p:nvSpPr>
        <p:spPr>
          <a:xfrm>
            <a:off x="7190459" y="3520736"/>
            <a:ext cx="2802593" cy="2315306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7D82FA0-2B59-C2E7-AA20-411691E4D0FB}"/>
              </a:ext>
            </a:extLst>
          </p:cNvPr>
          <p:cNvSpPr/>
          <p:nvPr/>
        </p:nvSpPr>
        <p:spPr>
          <a:xfrm>
            <a:off x="4302116" y="3520735"/>
            <a:ext cx="2802593" cy="2315307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834550-46C2-9C02-2C46-74D3C379F600}"/>
              </a:ext>
            </a:extLst>
          </p:cNvPr>
          <p:cNvSpPr txBox="1"/>
          <p:nvPr/>
        </p:nvSpPr>
        <p:spPr>
          <a:xfrm>
            <a:off x="360001" y="360000"/>
            <a:ext cx="6235008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Arial" panose="020B0604020202020204" pitchFamily="34" charset="0"/>
              </a:rPr>
              <a:t>UK -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Arial" panose="020B0604020202020204" pitchFamily="34" charset="0"/>
              </a:rPr>
              <a:t> 2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Arial" panose="020B0604020202020204" pitchFamily="34" charset="0"/>
              </a:rPr>
              <a:t> Largest Export Territory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71D2125-6FC8-6E35-11F4-5CA2B83CB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348" y="3680580"/>
            <a:ext cx="609600" cy="60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4EB2B4D-6C80-F64E-C9CC-836C347A9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348" y="3666081"/>
            <a:ext cx="609600" cy="6096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6A0BF51E-F198-0774-962E-C2A4456B7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9944" y="1381729"/>
            <a:ext cx="612741" cy="612741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CD8DB08-003F-790F-F983-9193FAA34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3157" y="1378101"/>
            <a:ext cx="612741" cy="612741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0863B70C-5AEA-9CB8-6825-509F16C25E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06921" y="1387994"/>
            <a:ext cx="612741" cy="61274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76D1909-2C1D-E696-E16E-4CD90AE02D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0062" y="3680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40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4811D1-D4E9-6217-9EBD-4C674C7EE0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5523377" y="580734"/>
            <a:ext cx="6666287" cy="59172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33D541-76B7-5AB1-2792-FA543350A2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700"/>
              <a:buFontTx/>
              <a:buNone/>
              <a:tabLst/>
              <a:defRPr/>
            </a:pPr>
            <a:fld id="{00000000-1234-1234-1234-123412341234}" type="slidenum">
              <a:rPr kumimoji="0" 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700"/>
                <a:buFontTx/>
                <a:buNone/>
                <a:tabLst/>
                <a:defRPr/>
              </a:pPr>
              <a:t>9</a:t>
            </a:fld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srgbClr val="00DC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262;p44">
            <a:extLst>
              <a:ext uri="{FF2B5EF4-FFF2-40B4-BE49-F238E27FC236}">
                <a16:creationId xmlns:a16="http://schemas.microsoft.com/office/drawing/2014/main" id="{73F9E251-FF99-44DA-390C-8F649D5C821F}"/>
              </a:ext>
            </a:extLst>
          </p:cNvPr>
          <p:cNvSpPr txBox="1"/>
          <p:nvPr/>
        </p:nvSpPr>
        <p:spPr>
          <a:xfrm>
            <a:off x="1656414" y="5211066"/>
            <a:ext cx="2048163" cy="62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Non-food exports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99FFCC"/>
              </a:solidFill>
              <a:effectLst/>
              <a:uLnTx/>
              <a:uFillTx/>
              <a:latin typeface="MabryPro-Light" panose="020D0303040002040303" pitchFamily="34" charset="0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99FFCC"/>
              </a:solidFill>
              <a:effectLst/>
              <a:uLnTx/>
              <a:uFillTx/>
              <a:latin typeface="MabryPro-Light" panose="020D0303040002040303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FC130-FBBC-3DF4-AB91-23D3E152E015}"/>
              </a:ext>
            </a:extLst>
          </p:cNvPr>
          <p:cNvSpPr txBox="1"/>
          <p:nvPr/>
        </p:nvSpPr>
        <p:spPr>
          <a:xfrm>
            <a:off x="1656414" y="4469581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€5.61bn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45519F-3423-69BA-D8C3-3B0234A17DE2}"/>
              </a:ext>
            </a:extLst>
          </p:cNvPr>
          <p:cNvCxnSpPr>
            <a:cxnSpLocks/>
          </p:cNvCxnSpPr>
          <p:nvPr/>
        </p:nvCxnSpPr>
        <p:spPr>
          <a:xfrm>
            <a:off x="1656414" y="5073086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262;p44">
            <a:extLst>
              <a:ext uri="{FF2B5EF4-FFF2-40B4-BE49-F238E27FC236}">
                <a16:creationId xmlns:a16="http://schemas.microsoft.com/office/drawing/2014/main" id="{9898D801-2741-932B-5719-DDF3BB0D2B51}"/>
              </a:ext>
            </a:extLst>
          </p:cNvPr>
          <p:cNvSpPr txBox="1"/>
          <p:nvPr/>
        </p:nvSpPr>
        <p:spPr>
          <a:xfrm>
            <a:off x="1697916" y="2767012"/>
            <a:ext cx="2518450" cy="2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North America Exports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91B919-0816-7EBF-2EE1-1182C7D4D218}"/>
              </a:ext>
            </a:extLst>
          </p:cNvPr>
          <p:cNvSpPr txBox="1"/>
          <p:nvPr/>
        </p:nvSpPr>
        <p:spPr>
          <a:xfrm>
            <a:off x="1697916" y="2041853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€7.30bn 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B79014-AEA4-6F6D-8249-83430D51BB78}"/>
              </a:ext>
            </a:extLst>
          </p:cNvPr>
          <p:cNvCxnSpPr>
            <a:cxnSpLocks/>
          </p:cNvCxnSpPr>
          <p:nvPr/>
        </p:nvCxnSpPr>
        <p:spPr>
          <a:xfrm>
            <a:off x="1697916" y="2645358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262;p44">
            <a:extLst>
              <a:ext uri="{FF2B5EF4-FFF2-40B4-BE49-F238E27FC236}">
                <a16:creationId xmlns:a16="http://schemas.microsoft.com/office/drawing/2014/main" id="{E911223E-47C1-6FD9-2C58-232AC9024C6B}"/>
              </a:ext>
            </a:extLst>
          </p:cNvPr>
          <p:cNvSpPr txBox="1"/>
          <p:nvPr/>
        </p:nvSpPr>
        <p:spPr>
          <a:xfrm>
            <a:off x="4479284" y="5156843"/>
            <a:ext cx="2219031" cy="26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Technology &amp; Services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845084-BF67-DDD5-F68C-A310755655C2}"/>
              </a:ext>
            </a:extLst>
          </p:cNvPr>
          <p:cNvSpPr txBox="1"/>
          <p:nvPr/>
        </p:nvSpPr>
        <p:spPr>
          <a:xfrm>
            <a:off x="4479285" y="4431685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€3.13bn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0E60F-98C6-D57A-23B1-AEFEECD3B2F4}"/>
              </a:ext>
            </a:extLst>
          </p:cNvPr>
          <p:cNvCxnSpPr>
            <a:cxnSpLocks/>
          </p:cNvCxnSpPr>
          <p:nvPr/>
        </p:nvCxnSpPr>
        <p:spPr>
          <a:xfrm>
            <a:off x="4479285" y="5035190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262;p44">
            <a:extLst>
              <a:ext uri="{FF2B5EF4-FFF2-40B4-BE49-F238E27FC236}">
                <a16:creationId xmlns:a16="http://schemas.microsoft.com/office/drawing/2014/main" id="{15A0A8E7-BB3B-C505-02D4-3E74B45ECF65}"/>
              </a:ext>
            </a:extLst>
          </p:cNvPr>
          <p:cNvSpPr txBox="1"/>
          <p:nvPr/>
        </p:nvSpPr>
        <p:spPr>
          <a:xfrm>
            <a:off x="4602231" y="2760519"/>
            <a:ext cx="1760334" cy="39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Total Exports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2DA75B-880A-3FC5-DBD1-BF3919C4DEE5}"/>
              </a:ext>
            </a:extLst>
          </p:cNvPr>
          <p:cNvSpPr txBox="1"/>
          <p:nvPr/>
        </p:nvSpPr>
        <p:spPr>
          <a:xfrm>
            <a:off x="4602231" y="2035361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20% of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760EEC-9C68-91FE-4AEA-64D9CC7702E4}"/>
              </a:ext>
            </a:extLst>
          </p:cNvPr>
          <p:cNvCxnSpPr>
            <a:cxnSpLocks/>
          </p:cNvCxnSpPr>
          <p:nvPr/>
        </p:nvCxnSpPr>
        <p:spPr>
          <a:xfrm>
            <a:off x="4602231" y="2638866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262;p44">
            <a:extLst>
              <a:ext uri="{FF2B5EF4-FFF2-40B4-BE49-F238E27FC236}">
                <a16:creationId xmlns:a16="http://schemas.microsoft.com/office/drawing/2014/main" id="{518203EC-A0BC-9C13-C6EB-D9CDC04C0CEE}"/>
              </a:ext>
            </a:extLst>
          </p:cNvPr>
          <p:cNvSpPr txBox="1"/>
          <p:nvPr/>
        </p:nvSpPr>
        <p:spPr>
          <a:xfrm>
            <a:off x="7419361" y="5157424"/>
            <a:ext cx="2219031" cy="26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Industrial &amp; Lifesciences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00D122-D9A9-3CB5-190E-4EF612AEDF28}"/>
              </a:ext>
            </a:extLst>
          </p:cNvPr>
          <p:cNvSpPr txBox="1"/>
          <p:nvPr/>
        </p:nvSpPr>
        <p:spPr>
          <a:xfrm>
            <a:off x="7419362" y="4432266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€2.48bn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E6E30D-3887-E92B-EBF2-86BB117B4AD8}"/>
              </a:ext>
            </a:extLst>
          </p:cNvPr>
          <p:cNvCxnSpPr>
            <a:cxnSpLocks/>
          </p:cNvCxnSpPr>
          <p:nvPr/>
        </p:nvCxnSpPr>
        <p:spPr>
          <a:xfrm>
            <a:off x="7419362" y="5035771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262;p44">
            <a:extLst>
              <a:ext uri="{FF2B5EF4-FFF2-40B4-BE49-F238E27FC236}">
                <a16:creationId xmlns:a16="http://schemas.microsoft.com/office/drawing/2014/main" id="{5F5546BD-2496-71C4-6F00-E825C5B4A6C9}"/>
              </a:ext>
            </a:extLst>
          </p:cNvPr>
          <p:cNvSpPr txBox="1"/>
          <p:nvPr/>
        </p:nvSpPr>
        <p:spPr>
          <a:xfrm>
            <a:off x="7419361" y="2769355"/>
            <a:ext cx="2048164" cy="26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Exports to USA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961CC5-307A-1148-112B-577AB0D3A463}"/>
              </a:ext>
            </a:extLst>
          </p:cNvPr>
          <p:cNvSpPr txBox="1"/>
          <p:nvPr/>
        </p:nvSpPr>
        <p:spPr>
          <a:xfrm>
            <a:off x="7419361" y="2044197"/>
            <a:ext cx="182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t>€6.66bn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A0D767-C375-AA25-E18D-A253AF157BD7}"/>
              </a:ext>
            </a:extLst>
          </p:cNvPr>
          <p:cNvCxnSpPr>
            <a:cxnSpLocks/>
          </p:cNvCxnSpPr>
          <p:nvPr/>
        </p:nvCxnSpPr>
        <p:spPr>
          <a:xfrm>
            <a:off x="7419361" y="2647702"/>
            <a:ext cx="144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262;p44">
            <a:extLst>
              <a:ext uri="{FF2B5EF4-FFF2-40B4-BE49-F238E27FC236}">
                <a16:creationId xmlns:a16="http://schemas.microsoft.com/office/drawing/2014/main" id="{F98CAA0B-EEB5-D0FF-CDE5-52D082BD843A}"/>
              </a:ext>
            </a:extLst>
          </p:cNvPr>
          <p:cNvSpPr txBox="1"/>
          <p:nvPr/>
        </p:nvSpPr>
        <p:spPr>
          <a:xfrm>
            <a:off x="1697916" y="3029770"/>
            <a:ext cx="2048164" cy="20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up 8%</a:t>
            </a:r>
          </a:p>
        </p:txBody>
      </p:sp>
      <p:sp>
        <p:nvSpPr>
          <p:cNvPr id="30" name="Google Shape;262;p44">
            <a:extLst>
              <a:ext uri="{FF2B5EF4-FFF2-40B4-BE49-F238E27FC236}">
                <a16:creationId xmlns:a16="http://schemas.microsoft.com/office/drawing/2014/main" id="{8FC11D6B-9AD3-4917-F00B-253589EA4ECB}"/>
              </a:ext>
            </a:extLst>
          </p:cNvPr>
          <p:cNvSpPr txBox="1"/>
          <p:nvPr/>
        </p:nvSpPr>
        <p:spPr>
          <a:xfrm>
            <a:off x="7419361" y="3032114"/>
            <a:ext cx="2048164" cy="20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up 8%</a:t>
            </a:r>
          </a:p>
        </p:txBody>
      </p:sp>
      <p:sp>
        <p:nvSpPr>
          <p:cNvPr id="32" name="Google Shape;262;p44">
            <a:extLst>
              <a:ext uri="{FF2B5EF4-FFF2-40B4-BE49-F238E27FC236}">
                <a16:creationId xmlns:a16="http://schemas.microsoft.com/office/drawing/2014/main" id="{47FA3208-CFA9-AE7C-1150-58CCA6E10B8C}"/>
              </a:ext>
            </a:extLst>
          </p:cNvPr>
          <p:cNvSpPr txBox="1"/>
          <p:nvPr/>
        </p:nvSpPr>
        <p:spPr>
          <a:xfrm>
            <a:off x="7419362" y="5439855"/>
            <a:ext cx="2048164" cy="20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up 11%</a:t>
            </a:r>
          </a:p>
        </p:txBody>
      </p:sp>
      <p:sp>
        <p:nvSpPr>
          <p:cNvPr id="34" name="Google Shape;262;p44">
            <a:extLst>
              <a:ext uri="{FF2B5EF4-FFF2-40B4-BE49-F238E27FC236}">
                <a16:creationId xmlns:a16="http://schemas.microsoft.com/office/drawing/2014/main" id="{6E526156-1D47-7BEE-5CCA-017E56E7B0C0}"/>
              </a:ext>
            </a:extLst>
          </p:cNvPr>
          <p:cNvSpPr txBox="1"/>
          <p:nvPr/>
        </p:nvSpPr>
        <p:spPr>
          <a:xfrm>
            <a:off x="4481305" y="5427985"/>
            <a:ext cx="2048164" cy="20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up 7%</a:t>
            </a:r>
          </a:p>
        </p:txBody>
      </p:sp>
      <p:sp>
        <p:nvSpPr>
          <p:cNvPr id="36" name="Google Shape;262;p44">
            <a:extLst>
              <a:ext uri="{FF2B5EF4-FFF2-40B4-BE49-F238E27FC236}">
                <a16:creationId xmlns:a16="http://schemas.microsoft.com/office/drawing/2014/main" id="{5985CE3F-3568-4076-7F4E-92D384189CE3}"/>
              </a:ext>
            </a:extLst>
          </p:cNvPr>
          <p:cNvSpPr txBox="1"/>
          <p:nvPr/>
        </p:nvSpPr>
        <p:spPr>
          <a:xfrm>
            <a:off x="1651997" y="5421916"/>
            <a:ext cx="2048164" cy="20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ts val="1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MabryPro-Light" panose="020D0303040002040303" pitchFamily="34" charset="0"/>
                <a:ea typeface="Arial"/>
                <a:cs typeface="Arial"/>
                <a:sym typeface="Arial"/>
              </a:rPr>
              <a:t>up 9%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D5DBC-AA48-F281-D39C-38524CF062E1}"/>
              </a:ext>
            </a:extLst>
          </p:cNvPr>
          <p:cNvSpPr txBox="1"/>
          <p:nvPr/>
        </p:nvSpPr>
        <p:spPr>
          <a:xfrm>
            <a:off x="360001" y="360000"/>
            <a:ext cx="936386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Arial" panose="020B0604020202020204" pitchFamily="34" charset="0"/>
              </a:rPr>
              <a:t>North America -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DC75"/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Arial" panose="020B0604020202020204" pitchFamily="34" charset="0"/>
              </a:rPr>
              <a:t> Largest Export Territory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079ECF-EF52-B3BC-A6F9-F91DBE33592B}"/>
              </a:ext>
            </a:extLst>
          </p:cNvPr>
          <p:cNvSpPr/>
          <p:nvPr/>
        </p:nvSpPr>
        <p:spPr>
          <a:xfrm>
            <a:off x="1413773" y="1122976"/>
            <a:ext cx="2802593" cy="2315306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6FB50A-A2A1-C029-BBCC-4ED69BABB333}"/>
              </a:ext>
            </a:extLst>
          </p:cNvPr>
          <p:cNvSpPr/>
          <p:nvPr/>
        </p:nvSpPr>
        <p:spPr>
          <a:xfrm>
            <a:off x="7190459" y="1122976"/>
            <a:ext cx="2802593" cy="2315306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659058A-E818-88E8-516E-B74A49195C3B}"/>
              </a:ext>
            </a:extLst>
          </p:cNvPr>
          <p:cNvSpPr/>
          <p:nvPr/>
        </p:nvSpPr>
        <p:spPr>
          <a:xfrm>
            <a:off x="4302116" y="1122975"/>
            <a:ext cx="2802593" cy="2315307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630D24-5F07-E59D-1EB6-3DE5C0128B43}"/>
              </a:ext>
            </a:extLst>
          </p:cNvPr>
          <p:cNvSpPr/>
          <p:nvPr/>
        </p:nvSpPr>
        <p:spPr>
          <a:xfrm>
            <a:off x="1413773" y="3520736"/>
            <a:ext cx="2802593" cy="2315306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BDE4AF-9453-8A2E-EBCB-A6EB724E078C}"/>
              </a:ext>
            </a:extLst>
          </p:cNvPr>
          <p:cNvSpPr/>
          <p:nvPr/>
        </p:nvSpPr>
        <p:spPr>
          <a:xfrm>
            <a:off x="7190459" y="3520736"/>
            <a:ext cx="2802593" cy="2315306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3F75DEB-DF64-3934-9C7F-D60683BF12A7}"/>
              </a:ext>
            </a:extLst>
          </p:cNvPr>
          <p:cNvSpPr/>
          <p:nvPr/>
        </p:nvSpPr>
        <p:spPr>
          <a:xfrm>
            <a:off x="4302116" y="3520735"/>
            <a:ext cx="2802593" cy="2315307"/>
          </a:xfrm>
          <a:prstGeom prst="rect">
            <a:avLst/>
          </a:prstGeom>
          <a:noFill/>
          <a:ln w="12700">
            <a:solidFill>
              <a:srgbClr val="00DD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FBBF9CF-BD25-7998-2226-9EDD95B5B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516" y="3711602"/>
            <a:ext cx="609600" cy="60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9BD64E9-8589-7227-FC07-3C107E2E6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516" y="3697103"/>
            <a:ext cx="609600" cy="6096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01DA9A96-C403-B889-6C34-1EB36F7CA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3112" y="1336757"/>
            <a:ext cx="612741" cy="612741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1DF92D9-D843-BEE2-CFBA-9647609CC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56325" y="1333129"/>
            <a:ext cx="612741" cy="612741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97C0040A-472B-F39D-B000-0ADE242394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40089" y="1343022"/>
            <a:ext cx="612741" cy="61274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F4E796E-07DC-1718-5955-AC4BE6EBF9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3230" y="3711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9962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Enterprise Ireland Brand Colours">
      <a:dk1>
        <a:srgbClr val="000000"/>
      </a:dk1>
      <a:lt1>
        <a:srgbClr val="FFFFFF"/>
      </a:lt1>
      <a:dk2>
        <a:srgbClr val="001D17"/>
      </a:dk2>
      <a:lt2>
        <a:srgbClr val="99FFCC"/>
      </a:lt2>
      <a:accent1>
        <a:srgbClr val="99FFCC"/>
      </a:accent1>
      <a:accent2>
        <a:srgbClr val="00804B"/>
      </a:accent2>
      <a:accent3>
        <a:srgbClr val="00DC75"/>
      </a:accent3>
      <a:accent4>
        <a:srgbClr val="008577"/>
      </a:accent4>
      <a:accent5>
        <a:srgbClr val="004C40"/>
      </a:accent5>
      <a:accent6>
        <a:srgbClr val="001D17"/>
      </a:accent6>
      <a:hlink>
        <a:srgbClr val="00DC75"/>
      </a:hlink>
      <a:folHlink>
        <a:srgbClr val="0085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400DC36-9BAE-4B64-BEAB-6AF7F9D3D452}" vid="{A46347D6-558D-42A0-824D-AB0D9E904174}"/>
    </a:ext>
  </a:extLst>
</a:theme>
</file>

<file path=ppt/theme/theme2.xml><?xml version="1.0" encoding="utf-8"?>
<a:theme xmlns:a="http://schemas.openxmlformats.org/drawingml/2006/main" name="Enterprise Ireland Brand Theme">
  <a:themeElements>
    <a:clrScheme name="Enterprise Ireland Brand Colours">
      <a:dk1>
        <a:srgbClr val="000000"/>
      </a:dk1>
      <a:lt1>
        <a:srgbClr val="FFFFFF"/>
      </a:lt1>
      <a:dk2>
        <a:srgbClr val="001D17"/>
      </a:dk2>
      <a:lt2>
        <a:srgbClr val="99FFCC"/>
      </a:lt2>
      <a:accent1>
        <a:srgbClr val="99FFCC"/>
      </a:accent1>
      <a:accent2>
        <a:srgbClr val="00804B"/>
      </a:accent2>
      <a:accent3>
        <a:srgbClr val="00DC75"/>
      </a:accent3>
      <a:accent4>
        <a:srgbClr val="008577"/>
      </a:accent4>
      <a:accent5>
        <a:srgbClr val="004C40"/>
      </a:accent5>
      <a:accent6>
        <a:srgbClr val="001D17"/>
      </a:accent6>
      <a:hlink>
        <a:srgbClr val="00DC75"/>
      </a:hlink>
      <a:folHlink>
        <a:srgbClr val="0085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terprise Ireland Brand Theme">
  <a:themeElements>
    <a:clrScheme name="Enterprise Ireland Brand Colours">
      <a:dk1>
        <a:srgbClr val="000000"/>
      </a:dk1>
      <a:lt1>
        <a:srgbClr val="FFFFFF"/>
      </a:lt1>
      <a:dk2>
        <a:srgbClr val="001D17"/>
      </a:dk2>
      <a:lt2>
        <a:srgbClr val="99FFCC"/>
      </a:lt2>
      <a:accent1>
        <a:srgbClr val="99FFCC"/>
      </a:accent1>
      <a:accent2>
        <a:srgbClr val="00804B"/>
      </a:accent2>
      <a:accent3>
        <a:srgbClr val="00DC75"/>
      </a:accent3>
      <a:accent4>
        <a:srgbClr val="008577"/>
      </a:accent4>
      <a:accent5>
        <a:srgbClr val="004C40"/>
      </a:accent5>
      <a:accent6>
        <a:srgbClr val="001D17"/>
      </a:accent6>
      <a:hlink>
        <a:srgbClr val="00DC75"/>
      </a:hlink>
      <a:folHlink>
        <a:srgbClr val="0085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Enterprise Ireland Brand Theme">
  <a:themeElements>
    <a:clrScheme name="Enterprise Ireland Brand Colours">
      <a:dk1>
        <a:srgbClr val="000000"/>
      </a:dk1>
      <a:lt1>
        <a:srgbClr val="FFFFFF"/>
      </a:lt1>
      <a:dk2>
        <a:srgbClr val="001D17"/>
      </a:dk2>
      <a:lt2>
        <a:srgbClr val="99FFCC"/>
      </a:lt2>
      <a:accent1>
        <a:srgbClr val="99FFCC"/>
      </a:accent1>
      <a:accent2>
        <a:srgbClr val="00804B"/>
      </a:accent2>
      <a:accent3>
        <a:srgbClr val="00DC75"/>
      </a:accent3>
      <a:accent4>
        <a:srgbClr val="008577"/>
      </a:accent4>
      <a:accent5>
        <a:srgbClr val="004C40"/>
      </a:accent5>
      <a:accent6>
        <a:srgbClr val="001D17"/>
      </a:accent6>
      <a:hlink>
        <a:srgbClr val="00DC75"/>
      </a:hlink>
      <a:folHlink>
        <a:srgbClr val="0085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Enterprise Ireland Theme Colours">
      <a:dk1>
        <a:srgbClr val="000000"/>
      </a:dk1>
      <a:lt1>
        <a:srgbClr val="FFFFFF"/>
      </a:lt1>
      <a:dk2>
        <a:srgbClr val="001D17"/>
      </a:dk2>
      <a:lt2>
        <a:srgbClr val="99FFCC"/>
      </a:lt2>
      <a:accent1>
        <a:srgbClr val="99FFCC"/>
      </a:accent1>
      <a:accent2>
        <a:srgbClr val="00804B"/>
      </a:accent2>
      <a:accent3>
        <a:srgbClr val="00DC75"/>
      </a:accent3>
      <a:accent4>
        <a:srgbClr val="008577"/>
      </a:accent4>
      <a:accent5>
        <a:srgbClr val="004C40"/>
      </a:accent5>
      <a:accent6>
        <a:srgbClr val="001D17"/>
      </a:accent6>
      <a:hlink>
        <a:srgbClr val="00DC75"/>
      </a:hlink>
      <a:folHlink>
        <a:srgbClr val="00857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6605aaf-f07d-488c-adfa-b4f9b810d2c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D90EB06EB39143981001CD1FEEF5D7" ma:contentTypeVersion="18" ma:contentTypeDescription="Create a new document." ma:contentTypeScope="" ma:versionID="cbc5870d69b4c1d382575e334fd70672">
  <xsd:schema xmlns:xsd="http://www.w3.org/2001/XMLSchema" xmlns:xs="http://www.w3.org/2001/XMLSchema" xmlns:p="http://schemas.microsoft.com/office/2006/metadata/properties" xmlns:ns3="8b8933d7-015a-4c82-8d97-9cd8c2597c36" xmlns:ns4="b6605aaf-f07d-488c-adfa-b4f9b810d2c1" targetNamespace="http://schemas.microsoft.com/office/2006/metadata/properties" ma:root="true" ma:fieldsID="870cd852d373e9f43f99c34e8ffd2985" ns3:_="" ns4:_="">
    <xsd:import namespace="8b8933d7-015a-4c82-8d97-9cd8c2597c36"/>
    <xsd:import namespace="b6605aaf-f07d-488c-adfa-b4f9b810d2c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8933d7-015a-4c82-8d97-9cd8c2597c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05aaf-f07d-488c-adfa-b4f9b810d2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99ED2C-8229-4460-A93E-BD7ABD58A986}">
  <ds:schemaRefs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8b8933d7-015a-4c82-8d97-9cd8c2597c36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b6605aaf-f07d-488c-adfa-b4f9b810d2c1"/>
  </ds:schemaRefs>
</ds:datastoreItem>
</file>

<file path=customXml/itemProps2.xml><?xml version="1.0" encoding="utf-8"?>
<ds:datastoreItem xmlns:ds="http://schemas.openxmlformats.org/officeDocument/2006/customXml" ds:itemID="{4F3E3418-1D41-41FD-9BCA-60CE0282A6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F83CE6-E0D0-41D4-8058-6DF4C647B6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8933d7-015a-4c82-8d97-9cd8c2597c36"/>
    <ds:schemaRef ds:uri="b6605aaf-f07d-488c-adfa-b4f9b810d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6752</TotalTime>
  <Words>742</Words>
  <Application>Microsoft Office PowerPoint</Application>
  <PresentationFormat>Widescreen</PresentationFormat>
  <Paragraphs>227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Aptos</vt:lpstr>
      <vt:lpstr>Arial</vt:lpstr>
      <vt:lpstr>Calibri</vt:lpstr>
      <vt:lpstr>Mabry Pro</vt:lpstr>
      <vt:lpstr>MabryPro-Black</vt:lpstr>
      <vt:lpstr>MabryPro-Light</vt:lpstr>
      <vt:lpstr>MabryPro-MediumItalic</vt:lpstr>
      <vt:lpstr>Noto Sans Symbols</vt:lpstr>
      <vt:lpstr>tablet-gothic</vt:lpstr>
      <vt:lpstr>Theme1</vt:lpstr>
      <vt:lpstr>Enterprise Ireland Brand Theme</vt:lpstr>
      <vt:lpstr>1_Enterprise Ireland Brand Theme</vt:lpstr>
      <vt:lpstr>2_Enterprise Ireland Brand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Trade Outlook 2026</vt:lpstr>
      <vt:lpstr>National Outlook</vt:lpstr>
      <vt:lpstr>PowerPoint Presentation</vt:lpstr>
      <vt:lpstr>PowerPoint Presentation</vt:lpstr>
      <vt:lpstr>Media Coverage</vt:lpstr>
      <vt:lpstr>Media Coverage</vt:lpstr>
    </vt:vector>
  </TitlesOfParts>
  <Company>Enterprise Ireland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Donaghy, Cian</dc:creator>
  <cp:lastModifiedBy>O'Donovan, Conor</cp:lastModifiedBy>
  <cp:revision>8</cp:revision>
  <dcterms:created xsi:type="dcterms:W3CDTF">2025-12-09T09:18:13Z</dcterms:created>
  <dcterms:modified xsi:type="dcterms:W3CDTF">2026-03-25T23:42:08Z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0x010100B4D90EB06EB39143981001CD1FEEF5D7</vt:lpwstr>
  </property>
  <property fmtid="{D5CDD505-2E9C-101B-9397-08002B2CF9AE}" pid="3" name="_AdHocReviewCycleID">
    <vt:i4>1363875734</vt:i4>
  </property>
  <property fmtid="{D5CDD505-2E9C-101B-9397-08002B2CF9AE}" pid="4" name="_NewReviewCycle">
    <vt:lpwstr/>
  </property>
  <property fmtid="{D5CDD505-2E9C-101B-9397-08002B2CF9AE}" pid="5" name="_EmailSubject">
    <vt:lpwstr>Slides</vt:lpwstr>
  </property>
  <property fmtid="{D5CDD505-2E9C-101B-9397-08002B2CF9AE}" pid="6" name="_AuthorEmail">
    <vt:lpwstr>Conor.ODonovan@enterprise-ireland.com</vt:lpwstr>
  </property>
  <property fmtid="{D5CDD505-2E9C-101B-9397-08002B2CF9AE}" pid="7" name="_AuthorEmailDisplayName">
    <vt:lpwstr>O'Donovan, Conor</vt:lpwstr>
  </property>
</Properties>
</file>